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50" r:id="rId1"/>
    <p:sldMasterId id="2147483652" r:id="rId2"/>
    <p:sldMasterId id="2147483684" r:id="rId3"/>
  </p:sldMasterIdLst>
  <p:notesMasterIdLst>
    <p:notesMasterId r:id="rId31"/>
  </p:notesMasterIdLst>
  <p:handoutMasterIdLst>
    <p:handoutMasterId r:id="rId32"/>
  </p:handoutMasterIdLst>
  <p:sldIdLst>
    <p:sldId id="322" r:id="rId4"/>
    <p:sldId id="303" r:id="rId5"/>
    <p:sldId id="329" r:id="rId6"/>
    <p:sldId id="348" r:id="rId7"/>
    <p:sldId id="335" r:id="rId8"/>
    <p:sldId id="336" r:id="rId9"/>
    <p:sldId id="337" r:id="rId10"/>
    <p:sldId id="338" r:id="rId11"/>
    <p:sldId id="339" r:id="rId12"/>
    <p:sldId id="331" r:id="rId13"/>
    <p:sldId id="330" r:id="rId14"/>
    <p:sldId id="332" r:id="rId15"/>
    <p:sldId id="333" r:id="rId16"/>
    <p:sldId id="334" r:id="rId17"/>
    <p:sldId id="345" r:id="rId18"/>
    <p:sldId id="307" r:id="rId19"/>
    <p:sldId id="346" r:id="rId20"/>
    <p:sldId id="347" r:id="rId21"/>
    <p:sldId id="349" r:id="rId22"/>
    <p:sldId id="350" r:id="rId23"/>
    <p:sldId id="351" r:id="rId24"/>
    <p:sldId id="352" r:id="rId25"/>
    <p:sldId id="341" r:id="rId26"/>
    <p:sldId id="340" r:id="rId27"/>
    <p:sldId id="342" r:id="rId28"/>
    <p:sldId id="343" r:id="rId29"/>
    <p:sldId id="344" r:id="rId30"/>
  </p:sldIdLst>
  <p:sldSz cx="12192000" cy="6858000"/>
  <p:notesSz cx="6858000" cy="9144000"/>
  <p:embeddedFontLst>
    <p:embeddedFont>
      <p:font typeface="Calibri" panose="020F0502020204030204" pitchFamily="34" charset="0"/>
      <p:regular r:id="rId33"/>
      <p:bold r:id="rId34"/>
      <p:italic r:id="rId35"/>
      <p:boldItalic r:id="rId36"/>
    </p:embeddedFont>
    <p:embeddedFont>
      <p:font typeface="ThaiSans Neue Black" panose="020B0604020202020204" charset="-34"/>
      <p:bold r:id="rId37"/>
      <p:boldItalic r:id="rId38"/>
    </p:embeddedFont>
    <p:embeddedFont>
      <p:font typeface="ThaiSans Neue ExtBd" charset="-34"/>
      <p:bold r:id="rId39"/>
      <p:boldItalic r:id="rId40"/>
    </p:embeddedFont>
    <p:embeddedFont>
      <p:font typeface="ThaiSans Neue SemBd" charset="-34"/>
      <p:bold r:id="rId41"/>
      <p:boldItalic r:id="rId42"/>
    </p:embeddedFont>
  </p:embeddedFontLst>
  <p:defaultTextStyle>
    <a:defPPr>
      <a:defRPr lang="en-US"/>
    </a:defPPr>
    <a:lvl1pPr marL="0" algn="l" defTabSz="9142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44" algn="l" defTabSz="9142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286" algn="l" defTabSz="9142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29" algn="l" defTabSz="9142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571" algn="l" defTabSz="9142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715" algn="l" defTabSz="9142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857" algn="l" defTabSz="9142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000" algn="l" defTabSz="9142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144" algn="l" defTabSz="9142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56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CC3399"/>
    <a:srgbClr val="993366"/>
    <a:srgbClr val="CC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664D2B9-A5DE-2204-523E-DCD18EB46FCA}" v="2" dt="2020-06-12T00:57:10.74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352" autoAdjust="0"/>
    <p:restoredTop sz="94660"/>
  </p:normalViewPr>
  <p:slideViewPr>
    <p:cSldViewPr snapToGrid="0">
      <p:cViewPr>
        <p:scale>
          <a:sx n="70" d="100"/>
          <a:sy n="70" d="100"/>
        </p:scale>
        <p:origin x="-1104" y="-480"/>
      </p:cViewPr>
      <p:guideLst>
        <p:guide orient="horz" pos="2256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83" d="100"/>
          <a:sy n="83" d="100"/>
        </p:scale>
        <p:origin x="5040" y="9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font" Target="fonts/font7.fntdata"/><Relationship Id="rId21" Type="http://schemas.openxmlformats.org/officeDocument/2006/relationships/slide" Target="slides/slide18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47" Type="http://schemas.microsoft.com/office/2015/10/relationships/revisionInfo" Target="revisionInfo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handoutMaster" Target="handoutMasters/handout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font" Target="fonts/font4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notesMaster" Target="notesMasters/notesMaster1.xml"/><Relationship Id="rId44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font" Target="fonts/font3.fntdata"/><Relationship Id="rId43" Type="http://schemas.openxmlformats.org/officeDocument/2006/relationships/presProps" Target="pres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tableStyles" Target="tableStyles.xml"/><Relationship Id="rId20" Type="http://schemas.openxmlformats.org/officeDocument/2006/relationships/slide" Target="slides/slide17.xml"/><Relationship Id="rId41" Type="http://schemas.openxmlformats.org/officeDocument/2006/relationships/font" Target="fonts/font9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4B720C8-0F1F-4769-A95D-E70485508E6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1CA3493-3CF0-479D-887E-326CB01F427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84AB01-33F2-4890-81BC-94568158DB71}" type="datetimeFigureOut">
              <a:rPr lang="en-US" smtClean="0"/>
              <a:t>6/13/2020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A5946B1-632D-4B59-8997-E7256A57DBC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0C78952-9C23-4261-888C-BF86D1BD583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82911A-3904-4D85-962F-6F98C8B809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21921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ัวกระดาษ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CBE18B-13D3-42D4-BDF1-FC3B7C7B8153}" type="datetimeFigureOut">
              <a:rPr lang="th-TH" smtClean="0"/>
              <a:t>13/06/63</a:t>
            </a:fld>
            <a:endParaRPr lang="th-TH"/>
          </a:p>
        </p:txBody>
      </p:sp>
      <p:sp>
        <p:nvSpPr>
          <p:cNvPr id="4" name="ตัวแทนรูปบนภาพนิ่ง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h-TH"/>
          </a:p>
        </p:txBody>
      </p:sp>
      <p:sp>
        <p:nvSpPr>
          <p:cNvPr id="5" name="ตัวแทนบันทึกย่อ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9C8A6C-1CA2-4D83-A9CB-45A226611EC7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2653280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9C8A6C-1CA2-4D83-A9CB-45A226611EC7}" type="slidenum">
              <a:rPr lang="th-TH" smtClean="0"/>
              <a:t>17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9242533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9C8A6C-1CA2-4D83-A9CB-45A226611EC7}" type="slidenum">
              <a:rPr lang="th-TH" smtClean="0"/>
              <a:t>18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9242533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9C8A6C-1CA2-4D83-A9CB-45A226611EC7}" type="slidenum">
              <a:rPr lang="th-TH" smtClean="0"/>
              <a:t>19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9242533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9C8A6C-1CA2-4D83-A9CB-45A226611EC7}" type="slidenum">
              <a:rPr lang="th-TH" smtClean="0"/>
              <a:t>20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9242533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9C8A6C-1CA2-4D83-A9CB-45A226611EC7}" type="slidenum">
              <a:rPr lang="th-TH" smtClean="0"/>
              <a:t>21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9242533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9C8A6C-1CA2-4D83-A9CB-45A226611EC7}" type="slidenum">
              <a:rPr lang="th-TH" smtClean="0"/>
              <a:t>22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9242533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9C8A6C-1CA2-4D83-A9CB-45A226611EC7}" type="slidenum">
              <a:rPr lang="th-TH" smtClean="0"/>
              <a:t>24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9242533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9C8A6C-1CA2-4D83-A9CB-45A226611EC7}" type="slidenum">
              <a:rPr lang="th-TH" smtClean="0"/>
              <a:t>25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9242533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9C8A6C-1CA2-4D83-A9CB-45A226611EC7}" type="slidenum">
              <a:rPr lang="th-TH" smtClean="0"/>
              <a:t>27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9242533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5023768"/>
      </p:ext>
    </p:extLst>
  </p:cSld>
  <p:clrMapOvr>
    <a:masterClrMapping/>
  </p:clrMapOvr>
  <p:transition spd="slow" advClick="0" advTm="4000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265DD979-30EE-452B-BD97-08E76F947DDC}"/>
              </a:ext>
            </a:extLst>
          </p:cNvPr>
          <p:cNvSpPr/>
          <p:nvPr userDrawn="1"/>
        </p:nvSpPr>
        <p:spPr>
          <a:xfrm rot="1200000">
            <a:off x="-311854" y="-189268"/>
            <a:ext cx="714157" cy="2226584"/>
          </a:xfrm>
          <a:custGeom>
            <a:avLst/>
            <a:gdLst>
              <a:gd name="connsiteX0" fmla="*/ 622717 w 714157"/>
              <a:gd name="connsiteY0" fmla="*/ 33281 h 2226584"/>
              <a:gd name="connsiteX1" fmla="*/ 714157 w 714157"/>
              <a:gd name="connsiteY1" fmla="*/ 0 h 2226584"/>
              <a:gd name="connsiteX2" fmla="*/ 714157 w 714157"/>
              <a:gd name="connsiteY2" fmla="*/ 2226584 h 2226584"/>
              <a:gd name="connsiteX3" fmla="*/ 622717 w 714157"/>
              <a:gd name="connsiteY3" fmla="*/ 1975355 h 2226584"/>
              <a:gd name="connsiteX4" fmla="*/ 329492 w 714157"/>
              <a:gd name="connsiteY4" fmla="*/ 140006 h 2226584"/>
              <a:gd name="connsiteX5" fmla="*/ 329492 w 714157"/>
              <a:gd name="connsiteY5" fmla="*/ 1169726 h 2226584"/>
              <a:gd name="connsiteX6" fmla="*/ 238052 w 714157"/>
              <a:gd name="connsiteY6" fmla="*/ 918496 h 2226584"/>
              <a:gd name="connsiteX7" fmla="*/ 238052 w 714157"/>
              <a:gd name="connsiteY7" fmla="*/ 173288 h 2226584"/>
              <a:gd name="connsiteX8" fmla="*/ 567544 w 714157"/>
              <a:gd name="connsiteY8" fmla="*/ 53362 h 2226584"/>
              <a:gd name="connsiteX9" fmla="*/ 567544 w 714157"/>
              <a:gd name="connsiteY9" fmla="*/ 1823768 h 2226584"/>
              <a:gd name="connsiteX10" fmla="*/ 384664 w 714157"/>
              <a:gd name="connsiteY10" fmla="*/ 1321310 h 2226584"/>
              <a:gd name="connsiteX11" fmla="*/ 384664 w 714157"/>
              <a:gd name="connsiteY11" fmla="*/ 119925 h 2226584"/>
              <a:gd name="connsiteX12" fmla="*/ 0 w 714157"/>
              <a:gd name="connsiteY12" fmla="*/ 259931 h 2226584"/>
              <a:gd name="connsiteX13" fmla="*/ 182880 w 714157"/>
              <a:gd name="connsiteY13" fmla="*/ 193369 h 2226584"/>
              <a:gd name="connsiteX14" fmla="*/ 182880 w 714157"/>
              <a:gd name="connsiteY14" fmla="*/ 766913 h 2226584"/>
              <a:gd name="connsiteX15" fmla="*/ 0 w 714157"/>
              <a:gd name="connsiteY15" fmla="*/ 264454 h 2226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14157" h="2226584">
                <a:moveTo>
                  <a:pt x="622717" y="33281"/>
                </a:moveTo>
                <a:lnTo>
                  <a:pt x="714157" y="0"/>
                </a:lnTo>
                <a:lnTo>
                  <a:pt x="714157" y="2226584"/>
                </a:lnTo>
                <a:lnTo>
                  <a:pt x="622717" y="1975355"/>
                </a:lnTo>
                <a:close/>
                <a:moveTo>
                  <a:pt x="329492" y="140006"/>
                </a:moveTo>
                <a:lnTo>
                  <a:pt x="329492" y="1169726"/>
                </a:lnTo>
                <a:lnTo>
                  <a:pt x="238052" y="918496"/>
                </a:lnTo>
                <a:lnTo>
                  <a:pt x="238052" y="173288"/>
                </a:lnTo>
                <a:close/>
                <a:moveTo>
                  <a:pt x="567544" y="53362"/>
                </a:moveTo>
                <a:lnTo>
                  <a:pt x="567544" y="1823768"/>
                </a:lnTo>
                <a:lnTo>
                  <a:pt x="384664" y="1321310"/>
                </a:lnTo>
                <a:lnTo>
                  <a:pt x="384664" y="119925"/>
                </a:lnTo>
                <a:close/>
                <a:moveTo>
                  <a:pt x="0" y="259931"/>
                </a:moveTo>
                <a:lnTo>
                  <a:pt x="182880" y="193369"/>
                </a:lnTo>
                <a:lnTo>
                  <a:pt x="182880" y="766913"/>
                </a:lnTo>
                <a:lnTo>
                  <a:pt x="0" y="264454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AEF8B7ED-1A1F-4CDE-83D3-C519FA54465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06CCA5E-451F-4542-B206-D2D13583114C}"/>
              </a:ext>
            </a:extLst>
          </p:cNvPr>
          <p:cNvGrpSpPr/>
          <p:nvPr userDrawn="1"/>
        </p:nvGrpSpPr>
        <p:grpSpPr>
          <a:xfrm>
            <a:off x="758507" y="2603862"/>
            <a:ext cx="5920691" cy="3565483"/>
            <a:chOff x="4098364" y="1571764"/>
            <a:chExt cx="7301609" cy="4397082"/>
          </a:xfrm>
        </p:grpSpPr>
        <p:grpSp>
          <p:nvGrpSpPr>
            <p:cNvPr id="23" name="Graphic 55">
              <a:extLst>
                <a:ext uri="{FF2B5EF4-FFF2-40B4-BE49-F238E27FC236}">
                  <a16:creationId xmlns:a16="http://schemas.microsoft.com/office/drawing/2014/main" id="{C49AFA94-CB02-406A-B68E-76F7985C97D6}"/>
                </a:ext>
              </a:extLst>
            </p:cNvPr>
            <p:cNvGrpSpPr/>
            <p:nvPr/>
          </p:nvGrpSpPr>
          <p:grpSpPr>
            <a:xfrm>
              <a:off x="4910815" y="1571764"/>
              <a:ext cx="5616422" cy="3644404"/>
              <a:chOff x="5769768" y="3217068"/>
              <a:chExt cx="651510" cy="422754"/>
            </a:xfrm>
          </p:grpSpPr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05F19F3B-FACD-4743-81B8-DE3B3FC0991C}"/>
                  </a:ext>
                </a:extLst>
              </p:cNvPr>
              <p:cNvSpPr/>
              <p:nvPr/>
            </p:nvSpPr>
            <p:spPr>
              <a:xfrm>
                <a:off x="5769768" y="3217068"/>
                <a:ext cx="647700" cy="419100"/>
              </a:xfrm>
              <a:custGeom>
                <a:avLst/>
                <a:gdLst>
                  <a:gd name="connsiteX0" fmla="*/ 639604 w 647700"/>
                  <a:gd name="connsiteY0" fmla="*/ 417671 h 419100"/>
                  <a:gd name="connsiteX1" fmla="*/ 14764 w 647700"/>
                  <a:gd name="connsiteY1" fmla="*/ 417671 h 419100"/>
                  <a:gd name="connsiteX2" fmla="*/ 7144 w 647700"/>
                  <a:gd name="connsiteY2" fmla="*/ 410051 h 419100"/>
                  <a:gd name="connsiteX3" fmla="*/ 7144 w 647700"/>
                  <a:gd name="connsiteY3" fmla="*/ 38576 h 419100"/>
                  <a:gd name="connsiteX4" fmla="*/ 37624 w 647700"/>
                  <a:gd name="connsiteY4" fmla="*/ 7144 h 419100"/>
                  <a:gd name="connsiteX5" fmla="*/ 616744 w 647700"/>
                  <a:gd name="connsiteY5" fmla="*/ 7144 h 419100"/>
                  <a:gd name="connsiteX6" fmla="*/ 647224 w 647700"/>
                  <a:gd name="connsiteY6" fmla="*/ 37624 h 419100"/>
                  <a:gd name="connsiteX7" fmla="*/ 647224 w 647700"/>
                  <a:gd name="connsiteY7" fmla="*/ 409099 h 419100"/>
                  <a:gd name="connsiteX8" fmla="*/ 639604 w 647700"/>
                  <a:gd name="connsiteY8" fmla="*/ 417671 h 419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47700" h="419100">
                    <a:moveTo>
                      <a:pt x="639604" y="417671"/>
                    </a:moveTo>
                    <a:lnTo>
                      <a:pt x="14764" y="417671"/>
                    </a:lnTo>
                    <a:cubicBezTo>
                      <a:pt x="10954" y="417671"/>
                      <a:pt x="7144" y="413861"/>
                      <a:pt x="7144" y="410051"/>
                    </a:cubicBezTo>
                    <a:lnTo>
                      <a:pt x="7144" y="38576"/>
                    </a:lnTo>
                    <a:cubicBezTo>
                      <a:pt x="7144" y="20479"/>
                      <a:pt x="20479" y="7144"/>
                      <a:pt x="37624" y="7144"/>
                    </a:cubicBezTo>
                    <a:lnTo>
                      <a:pt x="616744" y="7144"/>
                    </a:lnTo>
                    <a:cubicBezTo>
                      <a:pt x="633889" y="7144"/>
                      <a:pt x="647224" y="20479"/>
                      <a:pt x="647224" y="37624"/>
                    </a:cubicBezTo>
                    <a:lnTo>
                      <a:pt x="647224" y="409099"/>
                    </a:lnTo>
                    <a:cubicBezTo>
                      <a:pt x="647224" y="413861"/>
                      <a:pt x="643414" y="417671"/>
                      <a:pt x="639604" y="417671"/>
                    </a:cubicBezTo>
                    <a:close/>
                  </a:path>
                </a:pathLst>
              </a:custGeom>
              <a:solidFill>
                <a:srgbClr val="8080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611E77FD-F910-47B9-9EE0-9CA9EBB5AD17}"/>
                  </a:ext>
                </a:extLst>
              </p:cNvPr>
              <p:cNvSpPr/>
              <p:nvPr/>
            </p:nvSpPr>
            <p:spPr>
              <a:xfrm>
                <a:off x="5773578" y="3220722"/>
                <a:ext cx="647700" cy="419100"/>
              </a:xfrm>
              <a:custGeom>
                <a:avLst/>
                <a:gdLst>
                  <a:gd name="connsiteX0" fmla="*/ 631984 w 647700"/>
                  <a:gd name="connsiteY0" fmla="*/ 412909 h 419100"/>
                  <a:gd name="connsiteX1" fmla="*/ 14764 w 647700"/>
                  <a:gd name="connsiteY1" fmla="*/ 412909 h 419100"/>
                  <a:gd name="connsiteX2" fmla="*/ 7144 w 647700"/>
                  <a:gd name="connsiteY2" fmla="*/ 405289 h 419100"/>
                  <a:gd name="connsiteX3" fmla="*/ 7144 w 647700"/>
                  <a:gd name="connsiteY3" fmla="*/ 34766 h 419100"/>
                  <a:gd name="connsiteX4" fmla="*/ 34766 w 647700"/>
                  <a:gd name="connsiteY4" fmla="*/ 7144 h 419100"/>
                  <a:gd name="connsiteX5" fmla="*/ 612934 w 647700"/>
                  <a:gd name="connsiteY5" fmla="*/ 7144 h 419100"/>
                  <a:gd name="connsiteX6" fmla="*/ 640556 w 647700"/>
                  <a:gd name="connsiteY6" fmla="*/ 34766 h 419100"/>
                  <a:gd name="connsiteX7" fmla="*/ 640556 w 647700"/>
                  <a:gd name="connsiteY7" fmla="*/ 405289 h 419100"/>
                  <a:gd name="connsiteX8" fmla="*/ 631984 w 647700"/>
                  <a:gd name="connsiteY8" fmla="*/ 412909 h 419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47700" h="419100">
                    <a:moveTo>
                      <a:pt x="631984" y="412909"/>
                    </a:moveTo>
                    <a:lnTo>
                      <a:pt x="14764" y="412909"/>
                    </a:lnTo>
                    <a:cubicBezTo>
                      <a:pt x="10954" y="412909"/>
                      <a:pt x="7144" y="409099"/>
                      <a:pt x="7144" y="405289"/>
                    </a:cubicBezTo>
                    <a:lnTo>
                      <a:pt x="7144" y="34766"/>
                    </a:lnTo>
                    <a:cubicBezTo>
                      <a:pt x="7144" y="19526"/>
                      <a:pt x="19526" y="7144"/>
                      <a:pt x="34766" y="7144"/>
                    </a:cubicBezTo>
                    <a:lnTo>
                      <a:pt x="612934" y="7144"/>
                    </a:lnTo>
                    <a:cubicBezTo>
                      <a:pt x="628174" y="7144"/>
                      <a:pt x="640556" y="19526"/>
                      <a:pt x="640556" y="34766"/>
                    </a:cubicBezTo>
                    <a:lnTo>
                      <a:pt x="640556" y="405289"/>
                    </a:lnTo>
                    <a:cubicBezTo>
                      <a:pt x="639604" y="410051"/>
                      <a:pt x="635794" y="412909"/>
                      <a:pt x="631984" y="412909"/>
                    </a:cubicBezTo>
                    <a:close/>
                  </a:path>
                </a:pathLst>
              </a:custGeom>
              <a:solidFill>
                <a:srgbClr val="33333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AB00050F-BBCF-4B07-B144-24AF043BE2C0}"/>
                </a:ext>
              </a:extLst>
            </p:cNvPr>
            <p:cNvSpPr/>
            <p:nvPr/>
          </p:nvSpPr>
          <p:spPr>
            <a:xfrm>
              <a:off x="5130280" y="1781416"/>
              <a:ext cx="5163280" cy="3278273"/>
            </a:xfrm>
            <a:custGeom>
              <a:avLst/>
              <a:gdLst>
                <a:gd name="connsiteX0" fmla="*/ 7144 w 600075"/>
                <a:gd name="connsiteY0" fmla="*/ 7144 h 381000"/>
                <a:gd name="connsiteX1" fmla="*/ 597694 w 600075"/>
                <a:gd name="connsiteY1" fmla="*/ 7144 h 381000"/>
                <a:gd name="connsiteX2" fmla="*/ 597694 w 600075"/>
                <a:gd name="connsiteY2" fmla="*/ 376714 h 381000"/>
                <a:gd name="connsiteX3" fmla="*/ 7144 w 600075"/>
                <a:gd name="connsiteY3" fmla="*/ 376714 h 381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0075" h="381000">
                  <a:moveTo>
                    <a:pt x="7144" y="7144"/>
                  </a:moveTo>
                  <a:lnTo>
                    <a:pt x="597694" y="7144"/>
                  </a:lnTo>
                  <a:lnTo>
                    <a:pt x="597694" y="376714"/>
                  </a:lnTo>
                  <a:lnTo>
                    <a:pt x="7144" y="376714"/>
                  </a:lnTo>
                  <a:close/>
                </a:path>
              </a:pathLst>
            </a:custGeom>
            <a:solidFill>
              <a:srgbClr val="F2F2F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08BADC4B-6EB9-42D0-A753-3C5C7C5FCBF3}"/>
                </a:ext>
              </a:extLst>
            </p:cNvPr>
            <p:cNvSpPr/>
            <p:nvPr/>
          </p:nvSpPr>
          <p:spPr>
            <a:xfrm>
              <a:off x="5210103" y="5108863"/>
              <a:ext cx="4999367" cy="245870"/>
            </a:xfrm>
            <a:custGeom>
              <a:avLst/>
              <a:gdLst>
                <a:gd name="connsiteX0" fmla="*/ 553174 w 581025"/>
                <a:gd name="connsiteY0" fmla="*/ 7144 h 28575"/>
                <a:gd name="connsiteX1" fmla="*/ 574129 w 581025"/>
                <a:gd name="connsiteY1" fmla="*/ 23336 h 28575"/>
                <a:gd name="connsiteX2" fmla="*/ 574129 w 581025"/>
                <a:gd name="connsiteY2" fmla="*/ 30004 h 28575"/>
                <a:gd name="connsiteX3" fmla="*/ 19774 w 581025"/>
                <a:gd name="connsiteY3" fmla="*/ 30004 h 28575"/>
                <a:gd name="connsiteX4" fmla="*/ 8344 w 581025"/>
                <a:gd name="connsiteY4" fmla="*/ 26194 h 28575"/>
                <a:gd name="connsiteX5" fmla="*/ 35014 w 581025"/>
                <a:gd name="connsiteY5" fmla="*/ 7144 h 28575"/>
                <a:gd name="connsiteX6" fmla="*/ 553174 w 581025"/>
                <a:gd name="connsiteY6" fmla="*/ 7144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81025" h="28575">
                  <a:moveTo>
                    <a:pt x="553174" y="7144"/>
                  </a:moveTo>
                  <a:cubicBezTo>
                    <a:pt x="553174" y="7144"/>
                    <a:pt x="566509" y="16669"/>
                    <a:pt x="574129" y="23336"/>
                  </a:cubicBezTo>
                  <a:cubicBezTo>
                    <a:pt x="581749" y="30004"/>
                    <a:pt x="574129" y="30004"/>
                    <a:pt x="574129" y="30004"/>
                  </a:cubicBezTo>
                  <a:cubicBezTo>
                    <a:pt x="574129" y="30004"/>
                    <a:pt x="37871" y="30004"/>
                    <a:pt x="19774" y="30004"/>
                  </a:cubicBezTo>
                  <a:cubicBezTo>
                    <a:pt x="1676" y="30004"/>
                    <a:pt x="8344" y="26194"/>
                    <a:pt x="8344" y="26194"/>
                  </a:cubicBezTo>
                  <a:lnTo>
                    <a:pt x="35014" y="7144"/>
                  </a:lnTo>
                  <a:lnTo>
                    <a:pt x="553174" y="7144"/>
                  </a:lnTo>
                  <a:close/>
                </a:path>
              </a:pathLst>
            </a:custGeom>
            <a:solidFill>
              <a:srgbClr val="32333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6378FDA6-D5BA-443E-8CD4-3C2B46AB6C8A}"/>
                </a:ext>
              </a:extLst>
            </p:cNvPr>
            <p:cNvSpPr/>
            <p:nvPr/>
          </p:nvSpPr>
          <p:spPr>
            <a:xfrm>
              <a:off x="5403495" y="5242756"/>
              <a:ext cx="4589582" cy="81957"/>
            </a:xfrm>
            <a:custGeom>
              <a:avLst/>
              <a:gdLst>
                <a:gd name="connsiteX0" fmla="*/ 538318 w 533400"/>
                <a:gd name="connsiteY0" fmla="*/ 3965 h 0"/>
                <a:gd name="connsiteX1" fmla="*/ 3965 w 533400"/>
                <a:gd name="connsiteY1" fmla="*/ 3965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33400">
                  <a:moveTo>
                    <a:pt x="538318" y="3965"/>
                  </a:moveTo>
                  <a:lnTo>
                    <a:pt x="3965" y="3965"/>
                  </a:lnTo>
                </a:path>
              </a:pathLst>
            </a:custGeom>
            <a:ln w="5287" cap="rnd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85070495-6AB5-4439-8EED-4223B30F9EAF}"/>
                </a:ext>
              </a:extLst>
            </p:cNvPr>
            <p:cNvSpPr/>
            <p:nvPr/>
          </p:nvSpPr>
          <p:spPr>
            <a:xfrm>
              <a:off x="5469061" y="5201782"/>
              <a:ext cx="4507626" cy="81957"/>
            </a:xfrm>
            <a:custGeom>
              <a:avLst/>
              <a:gdLst>
                <a:gd name="connsiteX0" fmla="*/ 3965 w 523875"/>
                <a:gd name="connsiteY0" fmla="*/ 3965 h 0"/>
                <a:gd name="connsiteX1" fmla="*/ 524031 w 523875"/>
                <a:gd name="connsiteY1" fmla="*/ 3965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23875">
                  <a:moveTo>
                    <a:pt x="3965" y="3965"/>
                  </a:moveTo>
                  <a:lnTo>
                    <a:pt x="524031" y="3965"/>
                  </a:lnTo>
                </a:path>
              </a:pathLst>
            </a:custGeom>
            <a:ln w="5287" cap="rnd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9821168E-844C-481A-B8F3-32C75B5054F4}"/>
                </a:ext>
              </a:extLst>
            </p:cNvPr>
            <p:cNvSpPr/>
            <p:nvPr/>
          </p:nvSpPr>
          <p:spPr>
            <a:xfrm>
              <a:off x="5354321" y="5291930"/>
              <a:ext cx="4753496" cy="81957"/>
            </a:xfrm>
            <a:custGeom>
              <a:avLst/>
              <a:gdLst>
                <a:gd name="connsiteX0" fmla="*/ 550701 w 552450"/>
                <a:gd name="connsiteY0" fmla="*/ 3965 h 0"/>
                <a:gd name="connsiteX1" fmla="*/ 3965 w 552450"/>
                <a:gd name="connsiteY1" fmla="*/ 3965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52450">
                  <a:moveTo>
                    <a:pt x="550701" y="3965"/>
                  </a:moveTo>
                  <a:lnTo>
                    <a:pt x="3965" y="3965"/>
                  </a:lnTo>
                </a:path>
              </a:pathLst>
            </a:custGeom>
            <a:ln w="5287" cap="rnd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BF376C1E-829F-4627-A9FC-603E3F9D8239}"/>
                </a:ext>
              </a:extLst>
            </p:cNvPr>
            <p:cNvSpPr/>
            <p:nvPr/>
          </p:nvSpPr>
          <p:spPr>
            <a:xfrm>
              <a:off x="5424729" y="5180579"/>
              <a:ext cx="4343712" cy="81957"/>
            </a:xfrm>
            <a:custGeom>
              <a:avLst/>
              <a:gdLst>
                <a:gd name="connsiteX0" fmla="*/ 1586 w 504825"/>
                <a:gd name="connsiteY0" fmla="*/ 1586 h 0"/>
                <a:gd name="connsiteX1" fmla="*/ 511173 w 504825"/>
                <a:gd name="connsiteY1" fmla="*/ 1586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04825">
                  <a:moveTo>
                    <a:pt x="1586" y="1586"/>
                  </a:moveTo>
                  <a:lnTo>
                    <a:pt x="511173" y="1586"/>
                  </a:lnTo>
                </a:path>
              </a:pathLst>
            </a:custGeom>
            <a:ln w="2115" cap="rnd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CDCC7A37-C1A5-44ED-8513-F2059D79E78B}"/>
                </a:ext>
              </a:extLst>
            </p:cNvPr>
            <p:cNvSpPr/>
            <p:nvPr/>
          </p:nvSpPr>
          <p:spPr>
            <a:xfrm>
              <a:off x="5269602" y="5117063"/>
              <a:ext cx="4917410" cy="245870"/>
            </a:xfrm>
            <a:custGeom>
              <a:avLst/>
              <a:gdLst>
                <a:gd name="connsiteX0" fmla="*/ 32861 w 571500"/>
                <a:gd name="connsiteY0" fmla="*/ 7144 h 28575"/>
                <a:gd name="connsiteX1" fmla="*/ 7144 w 571500"/>
                <a:gd name="connsiteY1" fmla="*/ 26194 h 28575"/>
                <a:gd name="connsiteX2" fmla="*/ 566261 w 571500"/>
                <a:gd name="connsiteY2" fmla="*/ 26194 h 28575"/>
                <a:gd name="connsiteX3" fmla="*/ 541496 w 571500"/>
                <a:gd name="connsiteY3" fmla="*/ 7144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1500" h="28575">
                  <a:moveTo>
                    <a:pt x="32861" y="7144"/>
                  </a:moveTo>
                  <a:lnTo>
                    <a:pt x="7144" y="26194"/>
                  </a:lnTo>
                  <a:lnTo>
                    <a:pt x="566261" y="26194"/>
                  </a:lnTo>
                  <a:lnTo>
                    <a:pt x="541496" y="7144"/>
                  </a:lnTo>
                  <a:close/>
                </a:path>
              </a:pathLst>
            </a:custGeom>
            <a:solidFill>
              <a:srgbClr val="323334">
                <a:alpha val="56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FE8CCBE0-1B0C-438D-94FF-E082C11F048B}"/>
                </a:ext>
              </a:extLst>
            </p:cNvPr>
            <p:cNvSpPr/>
            <p:nvPr/>
          </p:nvSpPr>
          <p:spPr>
            <a:xfrm>
              <a:off x="4105815" y="5559062"/>
              <a:ext cx="7294158" cy="409784"/>
            </a:xfrm>
            <a:custGeom>
              <a:avLst/>
              <a:gdLst>
                <a:gd name="connsiteX0" fmla="*/ 842486 w 847725"/>
                <a:gd name="connsiteY0" fmla="*/ 30069 h 47625"/>
                <a:gd name="connsiteX1" fmla="*/ 830104 w 847725"/>
                <a:gd name="connsiteY1" fmla="*/ 44357 h 47625"/>
                <a:gd name="connsiteX2" fmla="*/ 41434 w 847725"/>
                <a:gd name="connsiteY2" fmla="*/ 44357 h 47625"/>
                <a:gd name="connsiteX3" fmla="*/ 20479 w 847725"/>
                <a:gd name="connsiteY3" fmla="*/ 43404 h 47625"/>
                <a:gd name="connsiteX4" fmla="*/ 7144 w 847725"/>
                <a:gd name="connsiteY4" fmla="*/ 29117 h 47625"/>
                <a:gd name="connsiteX5" fmla="*/ 7144 w 847725"/>
                <a:gd name="connsiteY5" fmla="*/ 9114 h 47625"/>
                <a:gd name="connsiteX6" fmla="*/ 9049 w 847725"/>
                <a:gd name="connsiteY6" fmla="*/ 9114 h 47625"/>
                <a:gd name="connsiteX7" fmla="*/ 27146 w 847725"/>
                <a:gd name="connsiteY7" fmla="*/ 9114 h 47625"/>
                <a:gd name="connsiteX8" fmla="*/ 752951 w 847725"/>
                <a:gd name="connsiteY8" fmla="*/ 7209 h 47625"/>
                <a:gd name="connsiteX9" fmla="*/ 842486 w 847725"/>
                <a:gd name="connsiteY9" fmla="*/ 7209 h 47625"/>
                <a:gd name="connsiteX10" fmla="*/ 842486 w 847725"/>
                <a:gd name="connsiteY10" fmla="*/ 7209 h 47625"/>
                <a:gd name="connsiteX11" fmla="*/ 842486 w 847725"/>
                <a:gd name="connsiteY11" fmla="*/ 30069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47725" h="47625">
                  <a:moveTo>
                    <a:pt x="842486" y="30069"/>
                  </a:moveTo>
                  <a:cubicBezTo>
                    <a:pt x="842486" y="44357"/>
                    <a:pt x="830104" y="44357"/>
                    <a:pt x="830104" y="44357"/>
                  </a:cubicBezTo>
                  <a:cubicBezTo>
                    <a:pt x="830104" y="44357"/>
                    <a:pt x="71914" y="44357"/>
                    <a:pt x="41434" y="44357"/>
                  </a:cubicBezTo>
                  <a:cubicBezTo>
                    <a:pt x="31909" y="44357"/>
                    <a:pt x="25241" y="44357"/>
                    <a:pt x="20479" y="43404"/>
                  </a:cubicBezTo>
                  <a:cubicBezTo>
                    <a:pt x="12859" y="42452"/>
                    <a:pt x="7144" y="36737"/>
                    <a:pt x="7144" y="29117"/>
                  </a:cubicBezTo>
                  <a:lnTo>
                    <a:pt x="7144" y="9114"/>
                  </a:lnTo>
                  <a:lnTo>
                    <a:pt x="9049" y="9114"/>
                  </a:lnTo>
                  <a:lnTo>
                    <a:pt x="27146" y="9114"/>
                  </a:lnTo>
                  <a:lnTo>
                    <a:pt x="752951" y="7209"/>
                  </a:lnTo>
                  <a:lnTo>
                    <a:pt x="842486" y="7209"/>
                  </a:lnTo>
                  <a:lnTo>
                    <a:pt x="842486" y="7209"/>
                  </a:lnTo>
                  <a:cubicBezTo>
                    <a:pt x="841534" y="6257"/>
                    <a:pt x="842486" y="15782"/>
                    <a:pt x="842486" y="30069"/>
                  </a:cubicBezTo>
                  <a:close/>
                </a:path>
              </a:pathLst>
            </a:custGeom>
            <a:solidFill>
              <a:srgbClr val="66666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143BC099-A056-42DA-9F53-27069C0E9109}"/>
                </a:ext>
              </a:extLst>
            </p:cNvPr>
            <p:cNvSpPr/>
            <p:nvPr/>
          </p:nvSpPr>
          <p:spPr>
            <a:xfrm>
              <a:off x="4098364" y="5051498"/>
              <a:ext cx="7294158" cy="655655"/>
            </a:xfrm>
            <a:custGeom>
              <a:avLst/>
              <a:gdLst>
                <a:gd name="connsiteX0" fmla="*/ 827161 w 847725"/>
                <a:gd name="connsiteY0" fmla="*/ 70009 h 76200"/>
                <a:gd name="connsiteX1" fmla="*/ 753818 w 847725"/>
                <a:gd name="connsiteY1" fmla="*/ 70009 h 76200"/>
                <a:gd name="connsiteX2" fmla="*/ 24203 w 847725"/>
                <a:gd name="connsiteY2" fmla="*/ 70009 h 76200"/>
                <a:gd name="connsiteX3" fmla="*/ 17535 w 847725"/>
                <a:gd name="connsiteY3" fmla="*/ 70009 h 76200"/>
                <a:gd name="connsiteX4" fmla="*/ 8010 w 847725"/>
                <a:gd name="connsiteY4" fmla="*/ 67151 h 76200"/>
                <a:gd name="connsiteX5" fmla="*/ 13725 w 847725"/>
                <a:gd name="connsiteY5" fmla="*/ 58579 h 76200"/>
                <a:gd name="connsiteX6" fmla="*/ 97545 w 847725"/>
                <a:gd name="connsiteY6" fmla="*/ 9049 h 76200"/>
                <a:gd name="connsiteX7" fmla="*/ 101355 w 847725"/>
                <a:gd name="connsiteY7" fmla="*/ 7144 h 76200"/>
                <a:gd name="connsiteX8" fmla="*/ 739531 w 847725"/>
                <a:gd name="connsiteY8" fmla="*/ 7144 h 76200"/>
                <a:gd name="connsiteX9" fmla="*/ 742388 w 847725"/>
                <a:gd name="connsiteY9" fmla="*/ 8096 h 76200"/>
                <a:gd name="connsiteX10" fmla="*/ 746198 w 847725"/>
                <a:gd name="connsiteY10" fmla="*/ 9049 h 76200"/>
                <a:gd name="connsiteX11" fmla="*/ 747150 w 847725"/>
                <a:gd name="connsiteY11" fmla="*/ 9049 h 76200"/>
                <a:gd name="connsiteX12" fmla="*/ 757628 w 847725"/>
                <a:gd name="connsiteY12" fmla="*/ 14764 h 76200"/>
                <a:gd name="connsiteX13" fmla="*/ 840496 w 847725"/>
                <a:gd name="connsiteY13" fmla="*/ 62389 h 76200"/>
                <a:gd name="connsiteX14" fmla="*/ 842400 w 847725"/>
                <a:gd name="connsiteY14" fmla="*/ 65246 h 76200"/>
                <a:gd name="connsiteX15" fmla="*/ 827161 w 847725"/>
                <a:gd name="connsiteY15" fmla="*/ 70009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847725" h="76200">
                  <a:moveTo>
                    <a:pt x="827161" y="70009"/>
                  </a:moveTo>
                  <a:cubicBezTo>
                    <a:pt x="823350" y="70009"/>
                    <a:pt x="795728" y="70009"/>
                    <a:pt x="753818" y="70009"/>
                  </a:cubicBezTo>
                  <a:cubicBezTo>
                    <a:pt x="566175" y="70009"/>
                    <a:pt x="85163" y="70009"/>
                    <a:pt x="24203" y="70009"/>
                  </a:cubicBezTo>
                  <a:cubicBezTo>
                    <a:pt x="20393" y="70009"/>
                    <a:pt x="17535" y="70009"/>
                    <a:pt x="17535" y="70009"/>
                  </a:cubicBezTo>
                  <a:cubicBezTo>
                    <a:pt x="17535" y="70009"/>
                    <a:pt x="10868" y="70009"/>
                    <a:pt x="8010" y="67151"/>
                  </a:cubicBezTo>
                  <a:cubicBezTo>
                    <a:pt x="6105" y="65246"/>
                    <a:pt x="7058" y="63341"/>
                    <a:pt x="13725" y="58579"/>
                  </a:cubicBezTo>
                  <a:cubicBezTo>
                    <a:pt x="27060" y="49054"/>
                    <a:pt x="82305" y="17621"/>
                    <a:pt x="97545" y="9049"/>
                  </a:cubicBezTo>
                  <a:cubicBezTo>
                    <a:pt x="100403" y="8096"/>
                    <a:pt x="101355" y="7144"/>
                    <a:pt x="101355" y="7144"/>
                  </a:cubicBezTo>
                  <a:lnTo>
                    <a:pt x="739531" y="7144"/>
                  </a:lnTo>
                  <a:cubicBezTo>
                    <a:pt x="739531" y="7144"/>
                    <a:pt x="740483" y="7144"/>
                    <a:pt x="742388" y="8096"/>
                  </a:cubicBezTo>
                  <a:cubicBezTo>
                    <a:pt x="743340" y="8096"/>
                    <a:pt x="744293" y="9049"/>
                    <a:pt x="746198" y="9049"/>
                  </a:cubicBezTo>
                  <a:cubicBezTo>
                    <a:pt x="746198" y="9049"/>
                    <a:pt x="746198" y="9049"/>
                    <a:pt x="747150" y="9049"/>
                  </a:cubicBezTo>
                  <a:cubicBezTo>
                    <a:pt x="750008" y="10001"/>
                    <a:pt x="753818" y="11906"/>
                    <a:pt x="757628" y="14764"/>
                  </a:cubicBezTo>
                  <a:cubicBezTo>
                    <a:pt x="770963" y="23336"/>
                    <a:pt x="840496" y="62389"/>
                    <a:pt x="840496" y="62389"/>
                  </a:cubicBezTo>
                  <a:cubicBezTo>
                    <a:pt x="840496" y="62389"/>
                    <a:pt x="842400" y="63341"/>
                    <a:pt x="842400" y="65246"/>
                  </a:cubicBezTo>
                  <a:cubicBezTo>
                    <a:pt x="844306" y="67151"/>
                    <a:pt x="842400" y="70009"/>
                    <a:pt x="827161" y="70009"/>
                  </a:cubicBezTo>
                  <a:close/>
                </a:path>
              </a:pathLst>
            </a:custGeom>
            <a:solidFill>
              <a:srgbClr val="9DA4A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42B8C23E-608C-4981-A399-48E23E7525CC}"/>
                </a:ext>
              </a:extLst>
            </p:cNvPr>
            <p:cNvSpPr/>
            <p:nvPr/>
          </p:nvSpPr>
          <p:spPr>
            <a:xfrm>
              <a:off x="6803481" y="5354734"/>
              <a:ext cx="1868616" cy="245870"/>
            </a:xfrm>
            <a:custGeom>
              <a:avLst/>
              <a:gdLst>
                <a:gd name="connsiteX0" fmla="*/ 23187 w 209550"/>
                <a:gd name="connsiteY0" fmla="*/ 7144 h 28575"/>
                <a:gd name="connsiteX1" fmla="*/ 12710 w 209550"/>
                <a:gd name="connsiteY1" fmla="*/ 12859 h 28575"/>
                <a:gd name="connsiteX2" fmla="*/ 7947 w 209550"/>
                <a:gd name="connsiteY2" fmla="*/ 19526 h 28575"/>
                <a:gd name="connsiteX3" fmla="*/ 21282 w 209550"/>
                <a:gd name="connsiteY3" fmla="*/ 25241 h 28575"/>
                <a:gd name="connsiteX4" fmla="*/ 111770 w 209550"/>
                <a:gd name="connsiteY4" fmla="*/ 25241 h 28575"/>
                <a:gd name="connsiteX5" fmla="*/ 111770 w 209550"/>
                <a:gd name="connsiteY5" fmla="*/ 25241 h 28575"/>
                <a:gd name="connsiteX6" fmla="*/ 195590 w 209550"/>
                <a:gd name="connsiteY6" fmla="*/ 25241 h 28575"/>
                <a:gd name="connsiteX7" fmla="*/ 208925 w 209550"/>
                <a:gd name="connsiteY7" fmla="*/ 19526 h 28575"/>
                <a:gd name="connsiteX8" fmla="*/ 204162 w 209550"/>
                <a:gd name="connsiteY8" fmla="*/ 12859 h 28575"/>
                <a:gd name="connsiteX9" fmla="*/ 193685 w 209550"/>
                <a:gd name="connsiteY9" fmla="*/ 7144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9550" h="28575">
                  <a:moveTo>
                    <a:pt x="23187" y="7144"/>
                  </a:moveTo>
                  <a:cubicBezTo>
                    <a:pt x="19377" y="7144"/>
                    <a:pt x="15567" y="9049"/>
                    <a:pt x="12710" y="12859"/>
                  </a:cubicBezTo>
                  <a:lnTo>
                    <a:pt x="7947" y="19526"/>
                  </a:lnTo>
                  <a:cubicBezTo>
                    <a:pt x="7947" y="19526"/>
                    <a:pt x="2232" y="26194"/>
                    <a:pt x="21282" y="25241"/>
                  </a:cubicBezTo>
                  <a:cubicBezTo>
                    <a:pt x="30807" y="25241"/>
                    <a:pt x="72717" y="25241"/>
                    <a:pt x="111770" y="25241"/>
                  </a:cubicBezTo>
                  <a:lnTo>
                    <a:pt x="111770" y="25241"/>
                  </a:lnTo>
                  <a:cubicBezTo>
                    <a:pt x="148917" y="25241"/>
                    <a:pt x="187017" y="25241"/>
                    <a:pt x="195590" y="25241"/>
                  </a:cubicBezTo>
                  <a:cubicBezTo>
                    <a:pt x="213687" y="26194"/>
                    <a:pt x="208925" y="19526"/>
                    <a:pt x="208925" y="19526"/>
                  </a:cubicBezTo>
                  <a:lnTo>
                    <a:pt x="204162" y="12859"/>
                  </a:lnTo>
                  <a:cubicBezTo>
                    <a:pt x="202257" y="9049"/>
                    <a:pt x="198447" y="7144"/>
                    <a:pt x="193685" y="7144"/>
                  </a:cubicBezTo>
                </a:path>
              </a:pathLst>
            </a:custGeom>
            <a:solidFill>
              <a:srgbClr val="70757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FD903373-9B9B-454A-8CB4-E269AA113942}"/>
                </a:ext>
              </a:extLst>
            </p:cNvPr>
            <p:cNvSpPr/>
            <p:nvPr/>
          </p:nvSpPr>
          <p:spPr>
            <a:xfrm>
              <a:off x="5179454" y="5125255"/>
              <a:ext cx="4917410" cy="245870"/>
            </a:xfrm>
            <a:custGeom>
              <a:avLst/>
              <a:gdLst>
                <a:gd name="connsiteX0" fmla="*/ 566261 w 571500"/>
                <a:gd name="connsiteY0" fmla="*/ 30004 h 28575"/>
                <a:gd name="connsiteX1" fmla="*/ 7144 w 571500"/>
                <a:gd name="connsiteY1" fmla="*/ 30004 h 28575"/>
                <a:gd name="connsiteX2" fmla="*/ 28099 w 571500"/>
                <a:gd name="connsiteY2" fmla="*/ 7144 h 28575"/>
                <a:gd name="connsiteX3" fmla="*/ 543401 w 571500"/>
                <a:gd name="connsiteY3" fmla="*/ 7144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1500" h="28575">
                  <a:moveTo>
                    <a:pt x="566261" y="30004"/>
                  </a:moveTo>
                  <a:lnTo>
                    <a:pt x="7144" y="30004"/>
                  </a:lnTo>
                  <a:lnTo>
                    <a:pt x="28099" y="7144"/>
                  </a:lnTo>
                  <a:lnTo>
                    <a:pt x="543401" y="7144"/>
                  </a:lnTo>
                  <a:close/>
                </a:path>
              </a:pathLst>
            </a:custGeom>
            <a:solidFill>
              <a:srgbClr val="575A5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72F0A2CF-6C4D-4D84-9F0B-0C8B25E6F53C}"/>
                </a:ext>
              </a:extLst>
            </p:cNvPr>
            <p:cNvSpPr/>
            <p:nvPr/>
          </p:nvSpPr>
          <p:spPr>
            <a:xfrm>
              <a:off x="5146671" y="5125255"/>
              <a:ext cx="4917410" cy="245870"/>
            </a:xfrm>
            <a:custGeom>
              <a:avLst/>
              <a:gdLst>
                <a:gd name="connsiteX0" fmla="*/ 571024 w 571500"/>
                <a:gd name="connsiteY0" fmla="*/ 30004 h 28575"/>
                <a:gd name="connsiteX1" fmla="*/ 7144 w 571500"/>
                <a:gd name="connsiteY1" fmla="*/ 30004 h 28575"/>
                <a:gd name="connsiteX2" fmla="*/ 28099 w 571500"/>
                <a:gd name="connsiteY2" fmla="*/ 7144 h 28575"/>
                <a:gd name="connsiteX3" fmla="*/ 548164 w 571500"/>
                <a:gd name="connsiteY3" fmla="*/ 7144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1500" h="28575">
                  <a:moveTo>
                    <a:pt x="571024" y="30004"/>
                  </a:moveTo>
                  <a:lnTo>
                    <a:pt x="7144" y="30004"/>
                  </a:lnTo>
                  <a:lnTo>
                    <a:pt x="28099" y="7144"/>
                  </a:lnTo>
                  <a:lnTo>
                    <a:pt x="548164" y="7144"/>
                  </a:lnTo>
                  <a:close/>
                </a:path>
              </a:pathLst>
            </a:custGeom>
            <a:solidFill>
              <a:srgbClr val="575A5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C3A2E818-EF4F-458C-8F18-9578121D3660}"/>
                </a:ext>
              </a:extLst>
            </p:cNvPr>
            <p:cNvSpPr/>
            <p:nvPr/>
          </p:nvSpPr>
          <p:spPr>
            <a:xfrm>
              <a:off x="7022398" y="1844838"/>
              <a:ext cx="3271162" cy="3198464"/>
            </a:xfrm>
            <a:custGeom>
              <a:avLst/>
              <a:gdLst>
                <a:gd name="connsiteX0" fmla="*/ 2567127 w 4009217"/>
                <a:gd name="connsiteY0" fmla="*/ 30683 h 4295590"/>
                <a:gd name="connsiteX1" fmla="*/ 3798529 w 4009217"/>
                <a:gd name="connsiteY1" fmla="*/ 30683 h 4295590"/>
                <a:gd name="connsiteX2" fmla="*/ 4007172 w 4009217"/>
                <a:gd name="connsiteY2" fmla="*/ 272054 h 4295590"/>
                <a:gd name="connsiteX3" fmla="*/ 3998990 w 4009217"/>
                <a:gd name="connsiteY3" fmla="*/ 4268999 h 4295590"/>
                <a:gd name="connsiteX4" fmla="*/ 30683 w 4009217"/>
                <a:gd name="connsiteY4" fmla="*/ 4268999 h 4295590"/>
                <a:gd name="connsiteX0" fmla="*/ 2536444 w 3976489"/>
                <a:gd name="connsiteY0" fmla="*/ 0 h 4238316"/>
                <a:gd name="connsiteX1" fmla="*/ 3976489 w 3976489"/>
                <a:gd name="connsiteY1" fmla="*/ 241371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536444 w 3976489"/>
                <a:gd name="connsiteY0" fmla="*/ 0 h 4238316"/>
                <a:gd name="connsiteX1" fmla="*/ 3976489 w 3976489"/>
                <a:gd name="connsiteY1" fmla="*/ 213683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473335 w 3976489"/>
                <a:gd name="connsiteY0" fmla="*/ 0 h 4035268"/>
                <a:gd name="connsiteX1" fmla="*/ 3976489 w 3976489"/>
                <a:gd name="connsiteY1" fmla="*/ 10635 h 4035268"/>
                <a:gd name="connsiteX2" fmla="*/ 3968307 w 3976489"/>
                <a:gd name="connsiteY2" fmla="*/ 4035268 h 4035268"/>
                <a:gd name="connsiteX3" fmla="*/ 0 w 3976489"/>
                <a:gd name="connsiteY3" fmla="*/ 4035268 h 4035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76489" h="4035268">
                  <a:moveTo>
                    <a:pt x="2473335" y="0"/>
                  </a:moveTo>
                  <a:lnTo>
                    <a:pt x="3976489" y="10635"/>
                  </a:lnTo>
                  <a:cubicBezTo>
                    <a:pt x="3973762" y="1342950"/>
                    <a:pt x="3971034" y="2702953"/>
                    <a:pt x="3968307" y="4035268"/>
                  </a:cubicBezTo>
                  <a:lnTo>
                    <a:pt x="0" y="4035268"/>
                  </a:lnTo>
                </a:path>
              </a:pathLst>
            </a:custGeom>
            <a:solidFill>
              <a:srgbClr val="999999">
                <a:alpha val="1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63C6B529-B489-4639-A7B2-5AA9180E9729}"/>
                </a:ext>
              </a:extLst>
            </p:cNvPr>
            <p:cNvGrpSpPr/>
            <p:nvPr/>
          </p:nvGrpSpPr>
          <p:grpSpPr>
            <a:xfrm>
              <a:off x="5370712" y="5206368"/>
              <a:ext cx="4572000" cy="149296"/>
              <a:chOff x="5370712" y="5206368"/>
              <a:chExt cx="4572000" cy="149296"/>
            </a:xfrm>
          </p:grpSpPr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4F3DA74A-1C4B-4138-A563-129A39FD9B7F}"/>
                  </a:ext>
                </a:extLst>
              </p:cNvPr>
              <p:cNvSpPr/>
              <p:nvPr/>
            </p:nvSpPr>
            <p:spPr>
              <a:xfrm>
                <a:off x="5370712" y="5337376"/>
                <a:ext cx="4572000" cy="1828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E22AAAA6-2F39-4DD6-8134-716B9CF62E97}"/>
                  </a:ext>
                </a:extLst>
              </p:cNvPr>
              <p:cNvSpPr/>
              <p:nvPr/>
            </p:nvSpPr>
            <p:spPr>
              <a:xfrm>
                <a:off x="5416432" y="5293706"/>
                <a:ext cx="4480560" cy="1828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BE744CD6-14E4-479D-8F9D-0DF957DAAD2D}"/>
                  </a:ext>
                </a:extLst>
              </p:cNvPr>
              <p:cNvSpPr/>
              <p:nvPr/>
            </p:nvSpPr>
            <p:spPr>
              <a:xfrm>
                <a:off x="5462152" y="5250037"/>
                <a:ext cx="4389120" cy="1828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531A40E9-999D-4DB7-A1CE-6B1F19EA0EF4}"/>
                  </a:ext>
                </a:extLst>
              </p:cNvPr>
              <p:cNvSpPr/>
              <p:nvPr/>
            </p:nvSpPr>
            <p:spPr>
              <a:xfrm>
                <a:off x="5507872" y="5206368"/>
                <a:ext cx="4297680" cy="1828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68C9FECB-7A52-4CDC-994B-69A5B24ABCE8}"/>
                </a:ext>
              </a:extLst>
            </p:cNvPr>
            <p:cNvGrpSpPr/>
            <p:nvPr/>
          </p:nvGrpSpPr>
          <p:grpSpPr>
            <a:xfrm>
              <a:off x="7661590" y="1698465"/>
              <a:ext cx="114873" cy="114873"/>
              <a:chOff x="7627525" y="1132589"/>
              <a:chExt cx="234846" cy="234846"/>
            </a:xfrm>
          </p:grpSpPr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A6AAC56F-62D7-45DE-87B5-B9D9F6A9BFCE}"/>
                  </a:ext>
                </a:extLst>
              </p:cNvPr>
              <p:cNvSpPr/>
              <p:nvPr/>
            </p:nvSpPr>
            <p:spPr>
              <a:xfrm>
                <a:off x="7627525" y="1132589"/>
                <a:ext cx="234846" cy="234846"/>
              </a:xfrm>
              <a:prstGeom prst="ellipse">
                <a:avLst/>
              </a:prstGeom>
              <a:solidFill>
                <a:schemeClr val="bg1">
                  <a:lumMod val="50000"/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E075BA51-0F2B-4136-85AE-6668752886FD}"/>
                  </a:ext>
                </a:extLst>
              </p:cNvPr>
              <p:cNvSpPr/>
              <p:nvPr/>
            </p:nvSpPr>
            <p:spPr>
              <a:xfrm>
                <a:off x="7656971" y="1162035"/>
                <a:ext cx="175955" cy="175955"/>
              </a:xfrm>
              <a:prstGeom prst="ellipse">
                <a:avLst/>
              </a:prstGeom>
              <a:solidFill>
                <a:schemeClr val="bg1">
                  <a:lumMod val="50000"/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2599569D-ABEC-4CDC-8AEC-FB8A512A7CB6}"/>
                  </a:ext>
                </a:extLst>
              </p:cNvPr>
              <p:cNvSpPr/>
              <p:nvPr/>
            </p:nvSpPr>
            <p:spPr>
              <a:xfrm>
                <a:off x="7683825" y="1188889"/>
                <a:ext cx="122247" cy="122247"/>
              </a:xfrm>
              <a:prstGeom prst="ellipse">
                <a:avLst/>
              </a:prstGeom>
              <a:solidFill>
                <a:schemeClr val="bg1">
                  <a:lumMod val="50000"/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FFF08BBD-F12B-4D72-905D-82425437657C}"/>
                </a:ext>
              </a:extLst>
            </p:cNvPr>
            <p:cNvSpPr/>
            <p:nvPr/>
          </p:nvSpPr>
          <p:spPr>
            <a:xfrm>
              <a:off x="7370377" y="5752599"/>
              <a:ext cx="748642" cy="88504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B37A376A-6189-420B-8C13-3900F127BE7C}"/>
                </a:ext>
              </a:extLst>
            </p:cNvPr>
            <p:cNvSpPr/>
            <p:nvPr/>
          </p:nvSpPr>
          <p:spPr>
            <a:xfrm>
              <a:off x="7133919" y="5752598"/>
              <a:ext cx="101303" cy="101303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FC596008-C53D-454F-8BCC-25C7C09986FE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1619684" y="2798339"/>
            <a:ext cx="4140889" cy="261223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 and Send to Back 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960435292"/>
      </p:ext>
    </p:extLst>
  </p:cSld>
  <p:clrMapOvr>
    <a:masterClrMapping/>
  </p:clrMapOvr>
  <p:transition spd="slow" advClick="0" advTm="4000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m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icture Placeholder 20">
            <a:extLst>
              <a:ext uri="{FF2B5EF4-FFF2-40B4-BE49-F238E27FC236}">
                <a16:creationId xmlns:a16="http://schemas.microsoft.com/office/drawing/2014/main" id="{6FE311F5-A9A3-4147-874B-14B212E901EC}"/>
              </a:ext>
            </a:extLst>
          </p:cNvPr>
          <p:cNvSpPr>
            <a:spLocks noGrp="1"/>
          </p:cNvSpPr>
          <p:nvPr>
            <p:ph type="pic" idx="11" hasCustomPrompt="1"/>
          </p:nvPr>
        </p:nvSpPr>
        <p:spPr>
          <a:xfrm>
            <a:off x="6587381" y="3577044"/>
            <a:ext cx="3100540" cy="3100540"/>
          </a:xfrm>
          <a:custGeom>
            <a:avLst/>
            <a:gdLst>
              <a:gd name="connsiteX0" fmla="*/ 1550270 w 3100540"/>
              <a:gd name="connsiteY0" fmla="*/ 0 h 3100540"/>
              <a:gd name="connsiteX1" fmla="*/ 1677815 w 3100540"/>
              <a:gd name="connsiteY1" fmla="*/ 52831 h 3100540"/>
              <a:gd name="connsiteX2" fmla="*/ 3047709 w 3100540"/>
              <a:gd name="connsiteY2" fmla="*/ 1422726 h 3100540"/>
              <a:gd name="connsiteX3" fmla="*/ 3047709 w 3100540"/>
              <a:gd name="connsiteY3" fmla="*/ 1677816 h 3100540"/>
              <a:gd name="connsiteX4" fmla="*/ 1677816 w 3100540"/>
              <a:gd name="connsiteY4" fmla="*/ 3047710 h 3100540"/>
              <a:gd name="connsiteX5" fmla="*/ 1422726 w 3100540"/>
              <a:gd name="connsiteY5" fmla="*/ 3047710 h 3100540"/>
              <a:gd name="connsiteX6" fmla="*/ 52831 w 3100540"/>
              <a:gd name="connsiteY6" fmla="*/ 1677815 h 3100540"/>
              <a:gd name="connsiteX7" fmla="*/ 52831 w 3100540"/>
              <a:gd name="connsiteY7" fmla="*/ 1422724 h 3100540"/>
              <a:gd name="connsiteX8" fmla="*/ 1422724 w 3100540"/>
              <a:gd name="connsiteY8" fmla="*/ 52831 h 3100540"/>
              <a:gd name="connsiteX9" fmla="*/ 1550270 w 3100540"/>
              <a:gd name="connsiteY9" fmla="*/ 0 h 3100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100540" h="3100540">
                <a:moveTo>
                  <a:pt x="1550270" y="0"/>
                </a:moveTo>
                <a:cubicBezTo>
                  <a:pt x="1596432" y="0"/>
                  <a:pt x="1642594" y="17610"/>
                  <a:pt x="1677815" y="52831"/>
                </a:cubicBezTo>
                <a:lnTo>
                  <a:pt x="3047709" y="1422726"/>
                </a:lnTo>
                <a:cubicBezTo>
                  <a:pt x="3118151" y="1493167"/>
                  <a:pt x="3118151" y="1607375"/>
                  <a:pt x="3047709" y="1677816"/>
                </a:cubicBezTo>
                <a:lnTo>
                  <a:pt x="1677816" y="3047710"/>
                </a:lnTo>
                <a:cubicBezTo>
                  <a:pt x="1607375" y="3118151"/>
                  <a:pt x="1493167" y="3118151"/>
                  <a:pt x="1422726" y="3047710"/>
                </a:cubicBezTo>
                <a:lnTo>
                  <a:pt x="52831" y="1677815"/>
                </a:lnTo>
                <a:cubicBezTo>
                  <a:pt x="-17610" y="1607373"/>
                  <a:pt x="-17610" y="1493166"/>
                  <a:pt x="52831" y="1422724"/>
                </a:cubicBezTo>
                <a:lnTo>
                  <a:pt x="1422724" y="52831"/>
                </a:lnTo>
                <a:cubicBezTo>
                  <a:pt x="1457945" y="17610"/>
                  <a:pt x="1504107" y="0"/>
                  <a:pt x="155027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50800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51" name="Picture Placeholder 18">
            <a:extLst>
              <a:ext uri="{FF2B5EF4-FFF2-40B4-BE49-F238E27FC236}">
                <a16:creationId xmlns:a16="http://schemas.microsoft.com/office/drawing/2014/main" id="{11224CB0-F9E0-437C-86B4-895C27988953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6587381" y="204021"/>
            <a:ext cx="3100540" cy="3100540"/>
          </a:xfrm>
          <a:custGeom>
            <a:avLst/>
            <a:gdLst>
              <a:gd name="connsiteX0" fmla="*/ 1550269 w 3100540"/>
              <a:gd name="connsiteY0" fmla="*/ 0 h 3100540"/>
              <a:gd name="connsiteX1" fmla="*/ 1677815 w 3100540"/>
              <a:gd name="connsiteY1" fmla="*/ 52831 h 3100540"/>
              <a:gd name="connsiteX2" fmla="*/ 3047709 w 3100540"/>
              <a:gd name="connsiteY2" fmla="*/ 1422726 h 3100540"/>
              <a:gd name="connsiteX3" fmla="*/ 3047709 w 3100540"/>
              <a:gd name="connsiteY3" fmla="*/ 1677816 h 3100540"/>
              <a:gd name="connsiteX4" fmla="*/ 1677816 w 3100540"/>
              <a:gd name="connsiteY4" fmla="*/ 3047709 h 3100540"/>
              <a:gd name="connsiteX5" fmla="*/ 1422726 w 3100540"/>
              <a:gd name="connsiteY5" fmla="*/ 3047709 h 3100540"/>
              <a:gd name="connsiteX6" fmla="*/ 52831 w 3100540"/>
              <a:gd name="connsiteY6" fmla="*/ 1677814 h 3100540"/>
              <a:gd name="connsiteX7" fmla="*/ 52831 w 3100540"/>
              <a:gd name="connsiteY7" fmla="*/ 1422724 h 3100540"/>
              <a:gd name="connsiteX8" fmla="*/ 1422724 w 3100540"/>
              <a:gd name="connsiteY8" fmla="*/ 52831 h 3100540"/>
              <a:gd name="connsiteX9" fmla="*/ 1550269 w 3100540"/>
              <a:gd name="connsiteY9" fmla="*/ 0 h 3100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100540" h="3100540">
                <a:moveTo>
                  <a:pt x="1550269" y="0"/>
                </a:moveTo>
                <a:cubicBezTo>
                  <a:pt x="1596432" y="0"/>
                  <a:pt x="1642594" y="17610"/>
                  <a:pt x="1677815" y="52831"/>
                </a:cubicBezTo>
                <a:lnTo>
                  <a:pt x="3047709" y="1422726"/>
                </a:lnTo>
                <a:cubicBezTo>
                  <a:pt x="3118151" y="1493167"/>
                  <a:pt x="3118151" y="1607375"/>
                  <a:pt x="3047709" y="1677816"/>
                </a:cubicBezTo>
                <a:lnTo>
                  <a:pt x="1677816" y="3047709"/>
                </a:lnTo>
                <a:cubicBezTo>
                  <a:pt x="1607375" y="3118151"/>
                  <a:pt x="1493167" y="3118151"/>
                  <a:pt x="1422726" y="3047709"/>
                </a:cubicBezTo>
                <a:lnTo>
                  <a:pt x="52831" y="1677814"/>
                </a:lnTo>
                <a:cubicBezTo>
                  <a:pt x="-17610" y="1607373"/>
                  <a:pt x="-17610" y="1493166"/>
                  <a:pt x="52831" y="1422724"/>
                </a:cubicBezTo>
                <a:lnTo>
                  <a:pt x="1422724" y="52831"/>
                </a:lnTo>
                <a:cubicBezTo>
                  <a:pt x="1457945" y="17610"/>
                  <a:pt x="1504107" y="0"/>
                  <a:pt x="1550269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50800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52" name="Picture Placeholder 19">
            <a:extLst>
              <a:ext uri="{FF2B5EF4-FFF2-40B4-BE49-F238E27FC236}">
                <a16:creationId xmlns:a16="http://schemas.microsoft.com/office/drawing/2014/main" id="{90C4F28F-E0C5-4C6F-9778-5071266AA6DB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8420748" y="1890533"/>
            <a:ext cx="3100541" cy="3100540"/>
          </a:xfrm>
          <a:custGeom>
            <a:avLst/>
            <a:gdLst>
              <a:gd name="connsiteX0" fmla="*/ 1550270 w 3100541"/>
              <a:gd name="connsiteY0" fmla="*/ 0 h 3100540"/>
              <a:gd name="connsiteX1" fmla="*/ 1677815 w 3100541"/>
              <a:gd name="connsiteY1" fmla="*/ 52831 h 3100540"/>
              <a:gd name="connsiteX2" fmla="*/ 3047710 w 3100541"/>
              <a:gd name="connsiteY2" fmla="*/ 1422726 h 3100540"/>
              <a:gd name="connsiteX3" fmla="*/ 3047710 w 3100541"/>
              <a:gd name="connsiteY3" fmla="*/ 1677816 h 3100540"/>
              <a:gd name="connsiteX4" fmla="*/ 1677817 w 3100541"/>
              <a:gd name="connsiteY4" fmla="*/ 3047710 h 3100540"/>
              <a:gd name="connsiteX5" fmla="*/ 1422727 w 3100541"/>
              <a:gd name="connsiteY5" fmla="*/ 3047710 h 3100540"/>
              <a:gd name="connsiteX6" fmla="*/ 52832 w 3100541"/>
              <a:gd name="connsiteY6" fmla="*/ 1677815 h 3100540"/>
              <a:gd name="connsiteX7" fmla="*/ 52832 w 3100541"/>
              <a:gd name="connsiteY7" fmla="*/ 1422724 h 3100540"/>
              <a:gd name="connsiteX8" fmla="*/ 1422725 w 3100541"/>
              <a:gd name="connsiteY8" fmla="*/ 52831 h 3100540"/>
              <a:gd name="connsiteX9" fmla="*/ 1550270 w 3100541"/>
              <a:gd name="connsiteY9" fmla="*/ 0 h 3100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100541" h="3100540">
                <a:moveTo>
                  <a:pt x="1550270" y="0"/>
                </a:moveTo>
                <a:cubicBezTo>
                  <a:pt x="1596432" y="0"/>
                  <a:pt x="1642594" y="17610"/>
                  <a:pt x="1677815" y="52831"/>
                </a:cubicBezTo>
                <a:lnTo>
                  <a:pt x="3047710" y="1422726"/>
                </a:lnTo>
                <a:cubicBezTo>
                  <a:pt x="3118152" y="1493167"/>
                  <a:pt x="3118152" y="1607375"/>
                  <a:pt x="3047710" y="1677816"/>
                </a:cubicBezTo>
                <a:lnTo>
                  <a:pt x="1677817" y="3047710"/>
                </a:lnTo>
                <a:cubicBezTo>
                  <a:pt x="1607376" y="3118151"/>
                  <a:pt x="1493168" y="3118151"/>
                  <a:pt x="1422727" y="3047710"/>
                </a:cubicBezTo>
                <a:lnTo>
                  <a:pt x="52832" y="1677815"/>
                </a:lnTo>
                <a:cubicBezTo>
                  <a:pt x="-17610" y="1607373"/>
                  <a:pt x="-17610" y="1493166"/>
                  <a:pt x="52832" y="1422724"/>
                </a:cubicBezTo>
                <a:lnTo>
                  <a:pt x="1422725" y="52831"/>
                </a:lnTo>
                <a:cubicBezTo>
                  <a:pt x="1457946" y="17610"/>
                  <a:pt x="1504108" y="0"/>
                  <a:pt x="155027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50800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295674565"/>
      </p:ext>
    </p:extLst>
  </p:cSld>
  <p:clrMapOvr>
    <a:masterClrMapping/>
  </p:clrMapOvr>
  <p:transition spd="slow" advClick="0" advTm="4000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m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icture Placeholder 18">
            <a:extLst>
              <a:ext uri="{FF2B5EF4-FFF2-40B4-BE49-F238E27FC236}">
                <a16:creationId xmlns:a16="http://schemas.microsoft.com/office/drawing/2014/main" id="{11224CB0-F9E0-437C-86B4-895C27988953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6480636" y="1431517"/>
            <a:ext cx="3994966" cy="3994966"/>
          </a:xfrm>
          <a:custGeom>
            <a:avLst/>
            <a:gdLst>
              <a:gd name="connsiteX0" fmla="*/ 1550269 w 3100540"/>
              <a:gd name="connsiteY0" fmla="*/ 0 h 3100540"/>
              <a:gd name="connsiteX1" fmla="*/ 1677815 w 3100540"/>
              <a:gd name="connsiteY1" fmla="*/ 52831 h 3100540"/>
              <a:gd name="connsiteX2" fmla="*/ 3047709 w 3100540"/>
              <a:gd name="connsiteY2" fmla="*/ 1422726 h 3100540"/>
              <a:gd name="connsiteX3" fmla="*/ 3047709 w 3100540"/>
              <a:gd name="connsiteY3" fmla="*/ 1677816 h 3100540"/>
              <a:gd name="connsiteX4" fmla="*/ 1677816 w 3100540"/>
              <a:gd name="connsiteY4" fmla="*/ 3047709 h 3100540"/>
              <a:gd name="connsiteX5" fmla="*/ 1422726 w 3100540"/>
              <a:gd name="connsiteY5" fmla="*/ 3047709 h 3100540"/>
              <a:gd name="connsiteX6" fmla="*/ 52831 w 3100540"/>
              <a:gd name="connsiteY6" fmla="*/ 1677814 h 3100540"/>
              <a:gd name="connsiteX7" fmla="*/ 52831 w 3100540"/>
              <a:gd name="connsiteY7" fmla="*/ 1422724 h 3100540"/>
              <a:gd name="connsiteX8" fmla="*/ 1422724 w 3100540"/>
              <a:gd name="connsiteY8" fmla="*/ 52831 h 3100540"/>
              <a:gd name="connsiteX9" fmla="*/ 1550269 w 3100540"/>
              <a:gd name="connsiteY9" fmla="*/ 0 h 3100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100540" h="3100540">
                <a:moveTo>
                  <a:pt x="1550269" y="0"/>
                </a:moveTo>
                <a:cubicBezTo>
                  <a:pt x="1596432" y="0"/>
                  <a:pt x="1642594" y="17610"/>
                  <a:pt x="1677815" y="52831"/>
                </a:cubicBezTo>
                <a:lnTo>
                  <a:pt x="3047709" y="1422726"/>
                </a:lnTo>
                <a:cubicBezTo>
                  <a:pt x="3118151" y="1493167"/>
                  <a:pt x="3118151" y="1607375"/>
                  <a:pt x="3047709" y="1677816"/>
                </a:cubicBezTo>
                <a:lnTo>
                  <a:pt x="1677816" y="3047709"/>
                </a:lnTo>
                <a:cubicBezTo>
                  <a:pt x="1607375" y="3118151"/>
                  <a:pt x="1493167" y="3118151"/>
                  <a:pt x="1422726" y="3047709"/>
                </a:cubicBezTo>
                <a:lnTo>
                  <a:pt x="52831" y="1677814"/>
                </a:lnTo>
                <a:cubicBezTo>
                  <a:pt x="-17610" y="1607373"/>
                  <a:pt x="-17610" y="1493166"/>
                  <a:pt x="52831" y="1422724"/>
                </a:cubicBezTo>
                <a:lnTo>
                  <a:pt x="1422724" y="52831"/>
                </a:lnTo>
                <a:cubicBezTo>
                  <a:pt x="1457945" y="17610"/>
                  <a:pt x="1504107" y="0"/>
                  <a:pt x="1550269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50800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616977074"/>
      </p:ext>
    </p:extLst>
  </p:cSld>
  <p:clrMapOvr>
    <a:masterClrMapping/>
  </p:clrMapOvr>
  <p:transition spd="slow" advClick="0" advTm="4000">
    <p:push dir="u"/>
  </p:transition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Im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icture Placeholder 18">
            <a:extLst>
              <a:ext uri="{FF2B5EF4-FFF2-40B4-BE49-F238E27FC236}">
                <a16:creationId xmlns:a16="http://schemas.microsoft.com/office/drawing/2014/main" id="{11224CB0-F9E0-437C-86B4-895C27988953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 w="50800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008534828"/>
      </p:ext>
    </p:extLst>
  </p:cSld>
  <p:clrMapOvr>
    <a:masterClrMapping/>
  </p:clrMapOvr>
  <p:transition spd="slow" advClick="0" advTm="4000">
    <p:push dir="u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7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그림 개체 틀 5">
            <a:extLst>
              <a:ext uri="{FF2B5EF4-FFF2-40B4-BE49-F238E27FC236}">
                <a16:creationId xmlns:a16="http://schemas.microsoft.com/office/drawing/2014/main" id="{67539AF6-5D49-44B8-BBE5-89EA831A487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2038350" y="0"/>
            <a:ext cx="405765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 wrap="square" anchor="ctr">
            <a:noAutofit/>
          </a:bodyPr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/>
            </a:lvl1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id="{4DAB0763-12DF-41B9-B692-22FB8DB24B15}"/>
              </a:ext>
            </a:extLst>
          </p:cNvPr>
          <p:cNvSpPr/>
          <p:nvPr userDrawn="1"/>
        </p:nvSpPr>
        <p:spPr>
          <a:xfrm>
            <a:off x="0" y="0"/>
            <a:ext cx="203835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99292965"/>
      </p:ext>
    </p:extLst>
  </p:cSld>
  <p:clrMapOvr>
    <a:masterClrMapping/>
  </p:clrMapOvr>
  <p:transition spd="slow" advClick="0" advTm="4000">
    <p:push dir="u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8535133"/>
      </p:ext>
    </p:extLst>
  </p:cSld>
  <p:clrMapOvr>
    <a:masterClrMapping/>
  </p:clrMapOvr>
  <p:transition spd="slow" advClick="0" advTm="4000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9254204-7576-4E7F-BCC2-47087CDF8998}"/>
              </a:ext>
            </a:extLst>
          </p:cNvPr>
          <p:cNvSpPr/>
          <p:nvPr/>
        </p:nvSpPr>
        <p:spPr>
          <a:xfrm rot="1200000">
            <a:off x="-311854" y="-189268"/>
            <a:ext cx="714157" cy="2226584"/>
          </a:xfrm>
          <a:custGeom>
            <a:avLst/>
            <a:gdLst>
              <a:gd name="connsiteX0" fmla="*/ 622717 w 714157"/>
              <a:gd name="connsiteY0" fmla="*/ 33281 h 2226584"/>
              <a:gd name="connsiteX1" fmla="*/ 714157 w 714157"/>
              <a:gd name="connsiteY1" fmla="*/ 0 h 2226584"/>
              <a:gd name="connsiteX2" fmla="*/ 714157 w 714157"/>
              <a:gd name="connsiteY2" fmla="*/ 2226584 h 2226584"/>
              <a:gd name="connsiteX3" fmla="*/ 622717 w 714157"/>
              <a:gd name="connsiteY3" fmla="*/ 1975355 h 2226584"/>
              <a:gd name="connsiteX4" fmla="*/ 329492 w 714157"/>
              <a:gd name="connsiteY4" fmla="*/ 140006 h 2226584"/>
              <a:gd name="connsiteX5" fmla="*/ 329492 w 714157"/>
              <a:gd name="connsiteY5" fmla="*/ 1169726 h 2226584"/>
              <a:gd name="connsiteX6" fmla="*/ 238052 w 714157"/>
              <a:gd name="connsiteY6" fmla="*/ 918496 h 2226584"/>
              <a:gd name="connsiteX7" fmla="*/ 238052 w 714157"/>
              <a:gd name="connsiteY7" fmla="*/ 173288 h 2226584"/>
              <a:gd name="connsiteX8" fmla="*/ 567544 w 714157"/>
              <a:gd name="connsiteY8" fmla="*/ 53362 h 2226584"/>
              <a:gd name="connsiteX9" fmla="*/ 567544 w 714157"/>
              <a:gd name="connsiteY9" fmla="*/ 1823768 h 2226584"/>
              <a:gd name="connsiteX10" fmla="*/ 384664 w 714157"/>
              <a:gd name="connsiteY10" fmla="*/ 1321310 h 2226584"/>
              <a:gd name="connsiteX11" fmla="*/ 384664 w 714157"/>
              <a:gd name="connsiteY11" fmla="*/ 119925 h 2226584"/>
              <a:gd name="connsiteX12" fmla="*/ 0 w 714157"/>
              <a:gd name="connsiteY12" fmla="*/ 259931 h 2226584"/>
              <a:gd name="connsiteX13" fmla="*/ 182880 w 714157"/>
              <a:gd name="connsiteY13" fmla="*/ 193369 h 2226584"/>
              <a:gd name="connsiteX14" fmla="*/ 182880 w 714157"/>
              <a:gd name="connsiteY14" fmla="*/ 766913 h 2226584"/>
              <a:gd name="connsiteX15" fmla="*/ 0 w 714157"/>
              <a:gd name="connsiteY15" fmla="*/ 264454 h 2226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14157" h="2226584">
                <a:moveTo>
                  <a:pt x="622717" y="33281"/>
                </a:moveTo>
                <a:lnTo>
                  <a:pt x="714157" y="0"/>
                </a:lnTo>
                <a:lnTo>
                  <a:pt x="714157" y="2226584"/>
                </a:lnTo>
                <a:lnTo>
                  <a:pt x="622717" y="1975355"/>
                </a:lnTo>
                <a:close/>
                <a:moveTo>
                  <a:pt x="329492" y="140006"/>
                </a:moveTo>
                <a:lnTo>
                  <a:pt x="329492" y="1169726"/>
                </a:lnTo>
                <a:lnTo>
                  <a:pt x="238052" y="918496"/>
                </a:lnTo>
                <a:lnTo>
                  <a:pt x="238052" y="173288"/>
                </a:lnTo>
                <a:close/>
                <a:moveTo>
                  <a:pt x="567544" y="53362"/>
                </a:moveTo>
                <a:lnTo>
                  <a:pt x="567544" y="1823768"/>
                </a:lnTo>
                <a:lnTo>
                  <a:pt x="384664" y="1321310"/>
                </a:lnTo>
                <a:lnTo>
                  <a:pt x="384664" y="119925"/>
                </a:lnTo>
                <a:close/>
                <a:moveTo>
                  <a:pt x="0" y="259931"/>
                </a:moveTo>
                <a:lnTo>
                  <a:pt x="182880" y="193369"/>
                </a:lnTo>
                <a:lnTo>
                  <a:pt x="182880" y="766913"/>
                </a:lnTo>
                <a:lnTo>
                  <a:pt x="0" y="264454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1310287618"/>
      </p:ext>
    </p:extLst>
  </p:cSld>
  <p:clrMapOvr>
    <a:masterClrMapping/>
  </p:clrMapOvr>
  <p:transition spd="slow" advClick="0" advTm="4000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444163C-3BE8-445F-BF4D-6FF683F7A99F}"/>
              </a:ext>
            </a:extLst>
          </p:cNvPr>
          <p:cNvGrpSpPr/>
          <p:nvPr userDrawn="1"/>
        </p:nvGrpSpPr>
        <p:grpSpPr>
          <a:xfrm>
            <a:off x="0" y="5030641"/>
            <a:ext cx="11784650" cy="1581249"/>
            <a:chOff x="0" y="5030641"/>
            <a:chExt cx="11784650" cy="1581249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4C382616-4BAD-46F2-A9B1-3719C195BD07}"/>
                </a:ext>
              </a:extLst>
            </p:cNvPr>
            <p:cNvGrpSpPr/>
            <p:nvPr/>
          </p:nvGrpSpPr>
          <p:grpSpPr>
            <a:xfrm>
              <a:off x="10972494" y="5030641"/>
              <a:ext cx="812156" cy="1343445"/>
              <a:chOff x="10042059" y="85076"/>
              <a:chExt cx="1867634" cy="3089387"/>
            </a:xfrm>
          </p:grpSpPr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id="{4F57692B-CB59-4909-9EE5-9842EC389960}"/>
                  </a:ext>
                </a:extLst>
              </p:cNvPr>
              <p:cNvSpPr/>
              <p:nvPr/>
            </p:nvSpPr>
            <p:spPr>
              <a:xfrm rot="16200000" flipH="1">
                <a:off x="9851011" y="276124"/>
                <a:ext cx="2249729" cy="1867634"/>
              </a:xfrm>
              <a:custGeom>
                <a:avLst/>
                <a:gdLst>
                  <a:gd name="connsiteX0" fmla="*/ 2234976 w 2254431"/>
                  <a:gd name="connsiteY0" fmla="*/ 1132618 h 1867634"/>
                  <a:gd name="connsiteX1" fmla="*/ 2236496 w 2254431"/>
                  <a:gd name="connsiteY1" fmla="*/ 1135418 h 1867634"/>
                  <a:gd name="connsiteX2" fmla="*/ 2234976 w 2254431"/>
                  <a:gd name="connsiteY2" fmla="*/ 1140552 h 1867634"/>
                  <a:gd name="connsiteX3" fmla="*/ 2234976 w 2254431"/>
                  <a:gd name="connsiteY3" fmla="*/ 710150 h 1867634"/>
                  <a:gd name="connsiteX4" fmla="*/ 2240336 w 2254431"/>
                  <a:gd name="connsiteY4" fmla="*/ 727150 h 1867634"/>
                  <a:gd name="connsiteX5" fmla="*/ 2234976 w 2254431"/>
                  <a:gd name="connsiteY5" fmla="*/ 737448 h 1867634"/>
                  <a:gd name="connsiteX6" fmla="*/ 1734909 w 2254431"/>
                  <a:gd name="connsiteY6" fmla="*/ 1232300 h 1867634"/>
                  <a:gd name="connsiteX7" fmla="*/ 1781182 w 2254431"/>
                  <a:gd name="connsiteY7" fmla="*/ 1232300 h 1867634"/>
                  <a:gd name="connsiteX8" fmla="*/ 1734909 w 2254431"/>
                  <a:gd name="connsiteY8" fmla="*/ 1237163 h 1867634"/>
                  <a:gd name="connsiteX9" fmla="*/ 1734908 w 2254431"/>
                  <a:gd name="connsiteY9" fmla="*/ 633988 h 1867634"/>
                  <a:gd name="connsiteX10" fmla="*/ 2124749 w 2254431"/>
                  <a:gd name="connsiteY10" fmla="*/ 668096 h 1867634"/>
                  <a:gd name="connsiteX11" fmla="*/ 1734908 w 2254431"/>
                  <a:gd name="connsiteY11" fmla="*/ 668096 h 1867634"/>
                  <a:gd name="connsiteX12" fmla="*/ 0 w 2254431"/>
                  <a:gd name="connsiteY12" fmla="*/ 933818 h 1867634"/>
                  <a:gd name="connsiteX13" fmla="*/ 273507 w 2254431"/>
                  <a:gd name="connsiteY13" fmla="*/ 1594126 h 1867634"/>
                  <a:gd name="connsiteX14" fmla="*/ 1594123 w 2254431"/>
                  <a:gd name="connsiteY14" fmla="*/ 1594126 h 1867634"/>
                  <a:gd name="connsiteX15" fmla="*/ 1818102 w 2254431"/>
                  <a:gd name="connsiteY15" fmla="*/ 1370146 h 1867634"/>
                  <a:gd name="connsiteX16" fmla="*/ 2067929 w 2254431"/>
                  <a:gd name="connsiteY16" fmla="*/ 1370150 h 1867634"/>
                  <a:gd name="connsiteX17" fmla="*/ 2249729 w 2254431"/>
                  <a:gd name="connsiteY17" fmla="*/ 1188348 h 1867634"/>
                  <a:gd name="connsiteX18" fmla="*/ 2249729 w 2254431"/>
                  <a:gd name="connsiteY18" fmla="*/ 938520 h 1867634"/>
                  <a:gd name="connsiteX19" fmla="*/ 2254431 w 2254431"/>
                  <a:gd name="connsiteY19" fmla="*/ 933818 h 1867634"/>
                  <a:gd name="connsiteX20" fmla="*/ 2249729 w 2254431"/>
                  <a:gd name="connsiteY20" fmla="*/ 929116 h 1867634"/>
                  <a:gd name="connsiteX21" fmla="*/ 2249729 w 2254431"/>
                  <a:gd name="connsiteY21" fmla="*/ 679292 h 1867634"/>
                  <a:gd name="connsiteX22" fmla="*/ 2067926 w 2254431"/>
                  <a:gd name="connsiteY22" fmla="*/ 497490 h 1867634"/>
                  <a:gd name="connsiteX23" fmla="*/ 1818099 w 2254431"/>
                  <a:gd name="connsiteY23" fmla="*/ 497490 h 1867634"/>
                  <a:gd name="connsiteX24" fmla="*/ 1594123 w 2254431"/>
                  <a:gd name="connsiteY24" fmla="*/ 273510 h 1867634"/>
                  <a:gd name="connsiteX25" fmla="*/ 273507 w 2254431"/>
                  <a:gd name="connsiteY25" fmla="*/ 273510 h 1867634"/>
                  <a:gd name="connsiteX26" fmla="*/ 0 w 2254431"/>
                  <a:gd name="connsiteY26" fmla="*/ 933818 h 1867634"/>
                  <a:gd name="connsiteX0" fmla="*/ 2234976 w 2254431"/>
                  <a:gd name="connsiteY0" fmla="*/ 1132618 h 1867634"/>
                  <a:gd name="connsiteX1" fmla="*/ 2236496 w 2254431"/>
                  <a:gd name="connsiteY1" fmla="*/ 1135418 h 1867634"/>
                  <a:gd name="connsiteX2" fmla="*/ 2234976 w 2254431"/>
                  <a:gd name="connsiteY2" fmla="*/ 1140552 h 1867634"/>
                  <a:gd name="connsiteX3" fmla="*/ 2234976 w 2254431"/>
                  <a:gd name="connsiteY3" fmla="*/ 1132618 h 1867634"/>
                  <a:gd name="connsiteX4" fmla="*/ 2234976 w 2254431"/>
                  <a:gd name="connsiteY4" fmla="*/ 710150 h 1867634"/>
                  <a:gd name="connsiteX5" fmla="*/ 2240336 w 2254431"/>
                  <a:gd name="connsiteY5" fmla="*/ 727150 h 1867634"/>
                  <a:gd name="connsiteX6" fmla="*/ 2234976 w 2254431"/>
                  <a:gd name="connsiteY6" fmla="*/ 737448 h 1867634"/>
                  <a:gd name="connsiteX7" fmla="*/ 2234976 w 2254431"/>
                  <a:gd name="connsiteY7" fmla="*/ 710150 h 1867634"/>
                  <a:gd name="connsiteX8" fmla="*/ 1734909 w 2254431"/>
                  <a:gd name="connsiteY8" fmla="*/ 1232300 h 1867634"/>
                  <a:gd name="connsiteX9" fmla="*/ 1781182 w 2254431"/>
                  <a:gd name="connsiteY9" fmla="*/ 1232300 h 1867634"/>
                  <a:gd name="connsiteX10" fmla="*/ 1734909 w 2254431"/>
                  <a:gd name="connsiteY10" fmla="*/ 1237163 h 1867634"/>
                  <a:gd name="connsiteX11" fmla="*/ 1734909 w 2254431"/>
                  <a:gd name="connsiteY11" fmla="*/ 1232300 h 1867634"/>
                  <a:gd name="connsiteX12" fmla="*/ 1734908 w 2254431"/>
                  <a:gd name="connsiteY12" fmla="*/ 668096 h 1867634"/>
                  <a:gd name="connsiteX13" fmla="*/ 2124749 w 2254431"/>
                  <a:gd name="connsiteY13" fmla="*/ 668096 h 1867634"/>
                  <a:gd name="connsiteX14" fmla="*/ 1734908 w 2254431"/>
                  <a:gd name="connsiteY14" fmla="*/ 668096 h 1867634"/>
                  <a:gd name="connsiteX15" fmla="*/ 0 w 2254431"/>
                  <a:gd name="connsiteY15" fmla="*/ 933818 h 1867634"/>
                  <a:gd name="connsiteX16" fmla="*/ 273507 w 2254431"/>
                  <a:gd name="connsiteY16" fmla="*/ 1594126 h 1867634"/>
                  <a:gd name="connsiteX17" fmla="*/ 1594123 w 2254431"/>
                  <a:gd name="connsiteY17" fmla="*/ 1594126 h 1867634"/>
                  <a:gd name="connsiteX18" fmla="*/ 1818102 w 2254431"/>
                  <a:gd name="connsiteY18" fmla="*/ 1370146 h 1867634"/>
                  <a:gd name="connsiteX19" fmla="*/ 2067929 w 2254431"/>
                  <a:gd name="connsiteY19" fmla="*/ 1370150 h 1867634"/>
                  <a:gd name="connsiteX20" fmla="*/ 2249729 w 2254431"/>
                  <a:gd name="connsiteY20" fmla="*/ 1188348 h 1867634"/>
                  <a:gd name="connsiteX21" fmla="*/ 2249729 w 2254431"/>
                  <a:gd name="connsiteY21" fmla="*/ 938520 h 1867634"/>
                  <a:gd name="connsiteX22" fmla="*/ 2254431 w 2254431"/>
                  <a:gd name="connsiteY22" fmla="*/ 933818 h 1867634"/>
                  <a:gd name="connsiteX23" fmla="*/ 2249729 w 2254431"/>
                  <a:gd name="connsiteY23" fmla="*/ 929116 h 1867634"/>
                  <a:gd name="connsiteX24" fmla="*/ 2249729 w 2254431"/>
                  <a:gd name="connsiteY24" fmla="*/ 679292 h 1867634"/>
                  <a:gd name="connsiteX25" fmla="*/ 2067926 w 2254431"/>
                  <a:gd name="connsiteY25" fmla="*/ 497490 h 1867634"/>
                  <a:gd name="connsiteX26" fmla="*/ 1818099 w 2254431"/>
                  <a:gd name="connsiteY26" fmla="*/ 497490 h 1867634"/>
                  <a:gd name="connsiteX27" fmla="*/ 1594123 w 2254431"/>
                  <a:gd name="connsiteY27" fmla="*/ 273510 h 1867634"/>
                  <a:gd name="connsiteX28" fmla="*/ 273507 w 2254431"/>
                  <a:gd name="connsiteY28" fmla="*/ 273510 h 1867634"/>
                  <a:gd name="connsiteX29" fmla="*/ 0 w 2254431"/>
                  <a:gd name="connsiteY29" fmla="*/ 933818 h 1867634"/>
                  <a:gd name="connsiteX0" fmla="*/ 2234976 w 2254431"/>
                  <a:gd name="connsiteY0" fmla="*/ 1132618 h 1867634"/>
                  <a:gd name="connsiteX1" fmla="*/ 2236496 w 2254431"/>
                  <a:gd name="connsiteY1" fmla="*/ 1135418 h 1867634"/>
                  <a:gd name="connsiteX2" fmla="*/ 2234976 w 2254431"/>
                  <a:gd name="connsiteY2" fmla="*/ 1140552 h 1867634"/>
                  <a:gd name="connsiteX3" fmla="*/ 2234976 w 2254431"/>
                  <a:gd name="connsiteY3" fmla="*/ 1132618 h 1867634"/>
                  <a:gd name="connsiteX4" fmla="*/ 2234976 w 2254431"/>
                  <a:gd name="connsiteY4" fmla="*/ 710150 h 1867634"/>
                  <a:gd name="connsiteX5" fmla="*/ 2240336 w 2254431"/>
                  <a:gd name="connsiteY5" fmla="*/ 727150 h 1867634"/>
                  <a:gd name="connsiteX6" fmla="*/ 2234976 w 2254431"/>
                  <a:gd name="connsiteY6" fmla="*/ 737448 h 1867634"/>
                  <a:gd name="connsiteX7" fmla="*/ 2234976 w 2254431"/>
                  <a:gd name="connsiteY7" fmla="*/ 710150 h 1867634"/>
                  <a:gd name="connsiteX8" fmla="*/ 1734909 w 2254431"/>
                  <a:gd name="connsiteY8" fmla="*/ 1232300 h 1867634"/>
                  <a:gd name="connsiteX9" fmla="*/ 1781182 w 2254431"/>
                  <a:gd name="connsiteY9" fmla="*/ 1232300 h 1867634"/>
                  <a:gd name="connsiteX10" fmla="*/ 1734909 w 2254431"/>
                  <a:gd name="connsiteY10" fmla="*/ 1237163 h 1867634"/>
                  <a:gd name="connsiteX11" fmla="*/ 1734909 w 2254431"/>
                  <a:gd name="connsiteY11" fmla="*/ 1232300 h 1867634"/>
                  <a:gd name="connsiteX12" fmla="*/ 0 w 2254431"/>
                  <a:gd name="connsiteY12" fmla="*/ 933818 h 1867634"/>
                  <a:gd name="connsiteX13" fmla="*/ 273507 w 2254431"/>
                  <a:gd name="connsiteY13" fmla="*/ 1594126 h 1867634"/>
                  <a:gd name="connsiteX14" fmla="*/ 1594123 w 2254431"/>
                  <a:gd name="connsiteY14" fmla="*/ 1594126 h 1867634"/>
                  <a:gd name="connsiteX15" fmla="*/ 1818102 w 2254431"/>
                  <a:gd name="connsiteY15" fmla="*/ 1370146 h 1867634"/>
                  <a:gd name="connsiteX16" fmla="*/ 2067929 w 2254431"/>
                  <a:gd name="connsiteY16" fmla="*/ 1370150 h 1867634"/>
                  <a:gd name="connsiteX17" fmla="*/ 2249729 w 2254431"/>
                  <a:gd name="connsiteY17" fmla="*/ 1188348 h 1867634"/>
                  <a:gd name="connsiteX18" fmla="*/ 2249729 w 2254431"/>
                  <a:gd name="connsiteY18" fmla="*/ 938520 h 1867634"/>
                  <a:gd name="connsiteX19" fmla="*/ 2254431 w 2254431"/>
                  <a:gd name="connsiteY19" fmla="*/ 933818 h 1867634"/>
                  <a:gd name="connsiteX20" fmla="*/ 2249729 w 2254431"/>
                  <a:gd name="connsiteY20" fmla="*/ 929116 h 1867634"/>
                  <a:gd name="connsiteX21" fmla="*/ 2249729 w 2254431"/>
                  <a:gd name="connsiteY21" fmla="*/ 679292 h 1867634"/>
                  <a:gd name="connsiteX22" fmla="*/ 2067926 w 2254431"/>
                  <a:gd name="connsiteY22" fmla="*/ 497490 h 1867634"/>
                  <a:gd name="connsiteX23" fmla="*/ 1818099 w 2254431"/>
                  <a:gd name="connsiteY23" fmla="*/ 497490 h 1867634"/>
                  <a:gd name="connsiteX24" fmla="*/ 1594123 w 2254431"/>
                  <a:gd name="connsiteY24" fmla="*/ 273510 h 1867634"/>
                  <a:gd name="connsiteX25" fmla="*/ 273507 w 2254431"/>
                  <a:gd name="connsiteY25" fmla="*/ 273510 h 1867634"/>
                  <a:gd name="connsiteX26" fmla="*/ 0 w 2254431"/>
                  <a:gd name="connsiteY26" fmla="*/ 933818 h 1867634"/>
                  <a:gd name="connsiteX0" fmla="*/ 2234976 w 2254431"/>
                  <a:gd name="connsiteY0" fmla="*/ 1132618 h 1867634"/>
                  <a:gd name="connsiteX1" fmla="*/ 2236496 w 2254431"/>
                  <a:gd name="connsiteY1" fmla="*/ 1135418 h 1867634"/>
                  <a:gd name="connsiteX2" fmla="*/ 2234976 w 2254431"/>
                  <a:gd name="connsiteY2" fmla="*/ 1140552 h 1867634"/>
                  <a:gd name="connsiteX3" fmla="*/ 2234976 w 2254431"/>
                  <a:gd name="connsiteY3" fmla="*/ 1132618 h 1867634"/>
                  <a:gd name="connsiteX4" fmla="*/ 2234976 w 2254431"/>
                  <a:gd name="connsiteY4" fmla="*/ 710150 h 1867634"/>
                  <a:gd name="connsiteX5" fmla="*/ 2240336 w 2254431"/>
                  <a:gd name="connsiteY5" fmla="*/ 727150 h 1867634"/>
                  <a:gd name="connsiteX6" fmla="*/ 2234976 w 2254431"/>
                  <a:gd name="connsiteY6" fmla="*/ 737448 h 1867634"/>
                  <a:gd name="connsiteX7" fmla="*/ 2234976 w 2254431"/>
                  <a:gd name="connsiteY7" fmla="*/ 710150 h 1867634"/>
                  <a:gd name="connsiteX8" fmla="*/ 1734909 w 2254431"/>
                  <a:gd name="connsiteY8" fmla="*/ 1237163 h 1867634"/>
                  <a:gd name="connsiteX9" fmla="*/ 1781182 w 2254431"/>
                  <a:gd name="connsiteY9" fmla="*/ 1232300 h 1867634"/>
                  <a:gd name="connsiteX10" fmla="*/ 1734909 w 2254431"/>
                  <a:gd name="connsiteY10" fmla="*/ 1237163 h 1867634"/>
                  <a:gd name="connsiteX11" fmla="*/ 0 w 2254431"/>
                  <a:gd name="connsiteY11" fmla="*/ 933818 h 1867634"/>
                  <a:gd name="connsiteX12" fmla="*/ 273507 w 2254431"/>
                  <a:gd name="connsiteY12" fmla="*/ 1594126 h 1867634"/>
                  <a:gd name="connsiteX13" fmla="*/ 1594123 w 2254431"/>
                  <a:gd name="connsiteY13" fmla="*/ 1594126 h 1867634"/>
                  <a:gd name="connsiteX14" fmla="*/ 1818102 w 2254431"/>
                  <a:gd name="connsiteY14" fmla="*/ 1370146 h 1867634"/>
                  <a:gd name="connsiteX15" fmla="*/ 2067929 w 2254431"/>
                  <a:gd name="connsiteY15" fmla="*/ 1370150 h 1867634"/>
                  <a:gd name="connsiteX16" fmla="*/ 2249729 w 2254431"/>
                  <a:gd name="connsiteY16" fmla="*/ 1188348 h 1867634"/>
                  <a:gd name="connsiteX17" fmla="*/ 2249729 w 2254431"/>
                  <a:gd name="connsiteY17" fmla="*/ 938520 h 1867634"/>
                  <a:gd name="connsiteX18" fmla="*/ 2254431 w 2254431"/>
                  <a:gd name="connsiteY18" fmla="*/ 933818 h 1867634"/>
                  <a:gd name="connsiteX19" fmla="*/ 2249729 w 2254431"/>
                  <a:gd name="connsiteY19" fmla="*/ 929116 h 1867634"/>
                  <a:gd name="connsiteX20" fmla="*/ 2249729 w 2254431"/>
                  <a:gd name="connsiteY20" fmla="*/ 679292 h 1867634"/>
                  <a:gd name="connsiteX21" fmla="*/ 2067926 w 2254431"/>
                  <a:gd name="connsiteY21" fmla="*/ 497490 h 1867634"/>
                  <a:gd name="connsiteX22" fmla="*/ 1818099 w 2254431"/>
                  <a:gd name="connsiteY22" fmla="*/ 497490 h 1867634"/>
                  <a:gd name="connsiteX23" fmla="*/ 1594123 w 2254431"/>
                  <a:gd name="connsiteY23" fmla="*/ 273510 h 1867634"/>
                  <a:gd name="connsiteX24" fmla="*/ 273507 w 2254431"/>
                  <a:gd name="connsiteY24" fmla="*/ 273510 h 1867634"/>
                  <a:gd name="connsiteX25" fmla="*/ 0 w 2254431"/>
                  <a:gd name="connsiteY25" fmla="*/ 933818 h 1867634"/>
                  <a:gd name="connsiteX0" fmla="*/ 2234976 w 2254431"/>
                  <a:gd name="connsiteY0" fmla="*/ 1132618 h 1867634"/>
                  <a:gd name="connsiteX1" fmla="*/ 2236496 w 2254431"/>
                  <a:gd name="connsiteY1" fmla="*/ 1135418 h 1867634"/>
                  <a:gd name="connsiteX2" fmla="*/ 2234976 w 2254431"/>
                  <a:gd name="connsiteY2" fmla="*/ 1140552 h 1867634"/>
                  <a:gd name="connsiteX3" fmla="*/ 2234976 w 2254431"/>
                  <a:gd name="connsiteY3" fmla="*/ 1132618 h 1867634"/>
                  <a:gd name="connsiteX4" fmla="*/ 2234976 w 2254431"/>
                  <a:gd name="connsiteY4" fmla="*/ 710150 h 1867634"/>
                  <a:gd name="connsiteX5" fmla="*/ 2240336 w 2254431"/>
                  <a:gd name="connsiteY5" fmla="*/ 727150 h 1867634"/>
                  <a:gd name="connsiteX6" fmla="*/ 2234976 w 2254431"/>
                  <a:gd name="connsiteY6" fmla="*/ 737448 h 1867634"/>
                  <a:gd name="connsiteX7" fmla="*/ 2234976 w 2254431"/>
                  <a:gd name="connsiteY7" fmla="*/ 710150 h 1867634"/>
                  <a:gd name="connsiteX8" fmla="*/ 0 w 2254431"/>
                  <a:gd name="connsiteY8" fmla="*/ 933818 h 1867634"/>
                  <a:gd name="connsiteX9" fmla="*/ 273507 w 2254431"/>
                  <a:gd name="connsiteY9" fmla="*/ 1594126 h 1867634"/>
                  <a:gd name="connsiteX10" fmla="*/ 1594123 w 2254431"/>
                  <a:gd name="connsiteY10" fmla="*/ 1594126 h 1867634"/>
                  <a:gd name="connsiteX11" fmla="*/ 1818102 w 2254431"/>
                  <a:gd name="connsiteY11" fmla="*/ 1370146 h 1867634"/>
                  <a:gd name="connsiteX12" fmla="*/ 2067929 w 2254431"/>
                  <a:gd name="connsiteY12" fmla="*/ 1370150 h 1867634"/>
                  <a:gd name="connsiteX13" fmla="*/ 2249729 w 2254431"/>
                  <a:gd name="connsiteY13" fmla="*/ 1188348 h 1867634"/>
                  <a:gd name="connsiteX14" fmla="*/ 2249729 w 2254431"/>
                  <a:gd name="connsiteY14" fmla="*/ 938520 h 1867634"/>
                  <a:gd name="connsiteX15" fmla="*/ 2254431 w 2254431"/>
                  <a:gd name="connsiteY15" fmla="*/ 933818 h 1867634"/>
                  <a:gd name="connsiteX16" fmla="*/ 2249729 w 2254431"/>
                  <a:gd name="connsiteY16" fmla="*/ 929116 h 1867634"/>
                  <a:gd name="connsiteX17" fmla="*/ 2249729 w 2254431"/>
                  <a:gd name="connsiteY17" fmla="*/ 679292 h 1867634"/>
                  <a:gd name="connsiteX18" fmla="*/ 2067926 w 2254431"/>
                  <a:gd name="connsiteY18" fmla="*/ 497490 h 1867634"/>
                  <a:gd name="connsiteX19" fmla="*/ 1818099 w 2254431"/>
                  <a:gd name="connsiteY19" fmla="*/ 497490 h 1867634"/>
                  <a:gd name="connsiteX20" fmla="*/ 1594123 w 2254431"/>
                  <a:gd name="connsiteY20" fmla="*/ 273510 h 1867634"/>
                  <a:gd name="connsiteX21" fmla="*/ 273507 w 2254431"/>
                  <a:gd name="connsiteY21" fmla="*/ 273510 h 1867634"/>
                  <a:gd name="connsiteX22" fmla="*/ 0 w 2254431"/>
                  <a:gd name="connsiteY22" fmla="*/ 933818 h 1867634"/>
                  <a:gd name="connsiteX0" fmla="*/ 2234976 w 2254431"/>
                  <a:gd name="connsiteY0" fmla="*/ 1140552 h 1867634"/>
                  <a:gd name="connsiteX1" fmla="*/ 2236496 w 2254431"/>
                  <a:gd name="connsiteY1" fmla="*/ 1135418 h 1867634"/>
                  <a:gd name="connsiteX2" fmla="*/ 2234976 w 2254431"/>
                  <a:gd name="connsiteY2" fmla="*/ 1140552 h 1867634"/>
                  <a:gd name="connsiteX3" fmla="*/ 2234976 w 2254431"/>
                  <a:gd name="connsiteY3" fmla="*/ 710150 h 1867634"/>
                  <a:gd name="connsiteX4" fmla="*/ 2240336 w 2254431"/>
                  <a:gd name="connsiteY4" fmla="*/ 727150 h 1867634"/>
                  <a:gd name="connsiteX5" fmla="*/ 2234976 w 2254431"/>
                  <a:gd name="connsiteY5" fmla="*/ 737448 h 1867634"/>
                  <a:gd name="connsiteX6" fmla="*/ 2234976 w 2254431"/>
                  <a:gd name="connsiteY6" fmla="*/ 710150 h 1867634"/>
                  <a:gd name="connsiteX7" fmla="*/ 0 w 2254431"/>
                  <a:gd name="connsiteY7" fmla="*/ 933818 h 1867634"/>
                  <a:gd name="connsiteX8" fmla="*/ 273507 w 2254431"/>
                  <a:gd name="connsiteY8" fmla="*/ 1594126 h 1867634"/>
                  <a:gd name="connsiteX9" fmla="*/ 1594123 w 2254431"/>
                  <a:gd name="connsiteY9" fmla="*/ 1594126 h 1867634"/>
                  <a:gd name="connsiteX10" fmla="*/ 1818102 w 2254431"/>
                  <a:gd name="connsiteY10" fmla="*/ 1370146 h 1867634"/>
                  <a:gd name="connsiteX11" fmla="*/ 2067929 w 2254431"/>
                  <a:gd name="connsiteY11" fmla="*/ 1370150 h 1867634"/>
                  <a:gd name="connsiteX12" fmla="*/ 2249729 w 2254431"/>
                  <a:gd name="connsiteY12" fmla="*/ 1188348 h 1867634"/>
                  <a:gd name="connsiteX13" fmla="*/ 2249729 w 2254431"/>
                  <a:gd name="connsiteY13" fmla="*/ 938520 h 1867634"/>
                  <a:gd name="connsiteX14" fmla="*/ 2254431 w 2254431"/>
                  <a:gd name="connsiteY14" fmla="*/ 933818 h 1867634"/>
                  <a:gd name="connsiteX15" fmla="*/ 2249729 w 2254431"/>
                  <a:gd name="connsiteY15" fmla="*/ 929116 h 1867634"/>
                  <a:gd name="connsiteX16" fmla="*/ 2249729 w 2254431"/>
                  <a:gd name="connsiteY16" fmla="*/ 679292 h 1867634"/>
                  <a:gd name="connsiteX17" fmla="*/ 2067926 w 2254431"/>
                  <a:gd name="connsiteY17" fmla="*/ 497490 h 1867634"/>
                  <a:gd name="connsiteX18" fmla="*/ 1818099 w 2254431"/>
                  <a:gd name="connsiteY18" fmla="*/ 497490 h 1867634"/>
                  <a:gd name="connsiteX19" fmla="*/ 1594123 w 2254431"/>
                  <a:gd name="connsiteY19" fmla="*/ 273510 h 1867634"/>
                  <a:gd name="connsiteX20" fmla="*/ 273507 w 2254431"/>
                  <a:gd name="connsiteY20" fmla="*/ 273510 h 1867634"/>
                  <a:gd name="connsiteX21" fmla="*/ 0 w 2254431"/>
                  <a:gd name="connsiteY21" fmla="*/ 933818 h 1867634"/>
                  <a:gd name="connsiteX0" fmla="*/ 2234976 w 2254431"/>
                  <a:gd name="connsiteY0" fmla="*/ 710150 h 1867634"/>
                  <a:gd name="connsiteX1" fmla="*/ 2240336 w 2254431"/>
                  <a:gd name="connsiteY1" fmla="*/ 727150 h 1867634"/>
                  <a:gd name="connsiteX2" fmla="*/ 2234976 w 2254431"/>
                  <a:gd name="connsiteY2" fmla="*/ 737448 h 1867634"/>
                  <a:gd name="connsiteX3" fmla="*/ 2234976 w 2254431"/>
                  <a:gd name="connsiteY3" fmla="*/ 710150 h 1867634"/>
                  <a:gd name="connsiteX4" fmla="*/ 0 w 2254431"/>
                  <a:gd name="connsiteY4" fmla="*/ 933818 h 1867634"/>
                  <a:gd name="connsiteX5" fmla="*/ 273507 w 2254431"/>
                  <a:gd name="connsiteY5" fmla="*/ 1594126 h 1867634"/>
                  <a:gd name="connsiteX6" fmla="*/ 1594123 w 2254431"/>
                  <a:gd name="connsiteY6" fmla="*/ 1594126 h 1867634"/>
                  <a:gd name="connsiteX7" fmla="*/ 1818102 w 2254431"/>
                  <a:gd name="connsiteY7" fmla="*/ 1370146 h 1867634"/>
                  <a:gd name="connsiteX8" fmla="*/ 2067929 w 2254431"/>
                  <a:gd name="connsiteY8" fmla="*/ 1370150 h 1867634"/>
                  <a:gd name="connsiteX9" fmla="*/ 2249729 w 2254431"/>
                  <a:gd name="connsiteY9" fmla="*/ 1188348 h 1867634"/>
                  <a:gd name="connsiteX10" fmla="*/ 2249729 w 2254431"/>
                  <a:gd name="connsiteY10" fmla="*/ 938520 h 1867634"/>
                  <a:gd name="connsiteX11" fmla="*/ 2254431 w 2254431"/>
                  <a:gd name="connsiteY11" fmla="*/ 933818 h 1867634"/>
                  <a:gd name="connsiteX12" fmla="*/ 2249729 w 2254431"/>
                  <a:gd name="connsiteY12" fmla="*/ 929116 h 1867634"/>
                  <a:gd name="connsiteX13" fmla="*/ 2249729 w 2254431"/>
                  <a:gd name="connsiteY13" fmla="*/ 679292 h 1867634"/>
                  <a:gd name="connsiteX14" fmla="*/ 2067926 w 2254431"/>
                  <a:gd name="connsiteY14" fmla="*/ 497490 h 1867634"/>
                  <a:gd name="connsiteX15" fmla="*/ 1818099 w 2254431"/>
                  <a:gd name="connsiteY15" fmla="*/ 497490 h 1867634"/>
                  <a:gd name="connsiteX16" fmla="*/ 1594123 w 2254431"/>
                  <a:gd name="connsiteY16" fmla="*/ 273510 h 1867634"/>
                  <a:gd name="connsiteX17" fmla="*/ 273507 w 2254431"/>
                  <a:gd name="connsiteY17" fmla="*/ 273510 h 1867634"/>
                  <a:gd name="connsiteX18" fmla="*/ 0 w 2254431"/>
                  <a:gd name="connsiteY18" fmla="*/ 933818 h 1867634"/>
                  <a:gd name="connsiteX0" fmla="*/ 2234976 w 2254431"/>
                  <a:gd name="connsiteY0" fmla="*/ 737448 h 1867634"/>
                  <a:gd name="connsiteX1" fmla="*/ 2240336 w 2254431"/>
                  <a:gd name="connsiteY1" fmla="*/ 727150 h 1867634"/>
                  <a:gd name="connsiteX2" fmla="*/ 2234976 w 2254431"/>
                  <a:gd name="connsiteY2" fmla="*/ 737448 h 1867634"/>
                  <a:gd name="connsiteX3" fmla="*/ 0 w 2254431"/>
                  <a:gd name="connsiteY3" fmla="*/ 933818 h 1867634"/>
                  <a:gd name="connsiteX4" fmla="*/ 273507 w 2254431"/>
                  <a:gd name="connsiteY4" fmla="*/ 1594126 h 1867634"/>
                  <a:gd name="connsiteX5" fmla="*/ 1594123 w 2254431"/>
                  <a:gd name="connsiteY5" fmla="*/ 1594126 h 1867634"/>
                  <a:gd name="connsiteX6" fmla="*/ 1818102 w 2254431"/>
                  <a:gd name="connsiteY6" fmla="*/ 1370146 h 1867634"/>
                  <a:gd name="connsiteX7" fmla="*/ 2067929 w 2254431"/>
                  <a:gd name="connsiteY7" fmla="*/ 1370150 h 1867634"/>
                  <a:gd name="connsiteX8" fmla="*/ 2249729 w 2254431"/>
                  <a:gd name="connsiteY8" fmla="*/ 1188348 h 1867634"/>
                  <a:gd name="connsiteX9" fmla="*/ 2249729 w 2254431"/>
                  <a:gd name="connsiteY9" fmla="*/ 938520 h 1867634"/>
                  <a:gd name="connsiteX10" fmla="*/ 2254431 w 2254431"/>
                  <a:gd name="connsiteY10" fmla="*/ 933818 h 1867634"/>
                  <a:gd name="connsiteX11" fmla="*/ 2249729 w 2254431"/>
                  <a:gd name="connsiteY11" fmla="*/ 929116 h 1867634"/>
                  <a:gd name="connsiteX12" fmla="*/ 2249729 w 2254431"/>
                  <a:gd name="connsiteY12" fmla="*/ 679292 h 1867634"/>
                  <a:gd name="connsiteX13" fmla="*/ 2067926 w 2254431"/>
                  <a:gd name="connsiteY13" fmla="*/ 497490 h 1867634"/>
                  <a:gd name="connsiteX14" fmla="*/ 1818099 w 2254431"/>
                  <a:gd name="connsiteY14" fmla="*/ 497490 h 1867634"/>
                  <a:gd name="connsiteX15" fmla="*/ 1594123 w 2254431"/>
                  <a:gd name="connsiteY15" fmla="*/ 273510 h 1867634"/>
                  <a:gd name="connsiteX16" fmla="*/ 273507 w 2254431"/>
                  <a:gd name="connsiteY16" fmla="*/ 273510 h 1867634"/>
                  <a:gd name="connsiteX17" fmla="*/ 0 w 2254431"/>
                  <a:gd name="connsiteY17" fmla="*/ 933818 h 1867634"/>
                  <a:gd name="connsiteX0" fmla="*/ 0 w 2254431"/>
                  <a:gd name="connsiteY0" fmla="*/ 933818 h 1867634"/>
                  <a:gd name="connsiteX1" fmla="*/ 273507 w 2254431"/>
                  <a:gd name="connsiteY1" fmla="*/ 1594126 h 1867634"/>
                  <a:gd name="connsiteX2" fmla="*/ 1594123 w 2254431"/>
                  <a:gd name="connsiteY2" fmla="*/ 1594126 h 1867634"/>
                  <a:gd name="connsiteX3" fmla="*/ 1818102 w 2254431"/>
                  <a:gd name="connsiteY3" fmla="*/ 1370146 h 1867634"/>
                  <a:gd name="connsiteX4" fmla="*/ 2067929 w 2254431"/>
                  <a:gd name="connsiteY4" fmla="*/ 1370150 h 1867634"/>
                  <a:gd name="connsiteX5" fmla="*/ 2249729 w 2254431"/>
                  <a:gd name="connsiteY5" fmla="*/ 1188348 h 1867634"/>
                  <a:gd name="connsiteX6" fmla="*/ 2249729 w 2254431"/>
                  <a:gd name="connsiteY6" fmla="*/ 938520 h 1867634"/>
                  <a:gd name="connsiteX7" fmla="*/ 2254431 w 2254431"/>
                  <a:gd name="connsiteY7" fmla="*/ 933818 h 1867634"/>
                  <a:gd name="connsiteX8" fmla="*/ 2249729 w 2254431"/>
                  <a:gd name="connsiteY8" fmla="*/ 929116 h 1867634"/>
                  <a:gd name="connsiteX9" fmla="*/ 2249729 w 2254431"/>
                  <a:gd name="connsiteY9" fmla="*/ 679292 h 1867634"/>
                  <a:gd name="connsiteX10" fmla="*/ 2067926 w 2254431"/>
                  <a:gd name="connsiteY10" fmla="*/ 497490 h 1867634"/>
                  <a:gd name="connsiteX11" fmla="*/ 1818099 w 2254431"/>
                  <a:gd name="connsiteY11" fmla="*/ 497490 h 1867634"/>
                  <a:gd name="connsiteX12" fmla="*/ 1594123 w 2254431"/>
                  <a:gd name="connsiteY12" fmla="*/ 273510 h 1867634"/>
                  <a:gd name="connsiteX13" fmla="*/ 273507 w 2254431"/>
                  <a:gd name="connsiteY13" fmla="*/ 273510 h 1867634"/>
                  <a:gd name="connsiteX14" fmla="*/ 0 w 2254431"/>
                  <a:gd name="connsiteY14" fmla="*/ 933818 h 1867634"/>
                  <a:gd name="connsiteX0" fmla="*/ 0 w 2249729"/>
                  <a:gd name="connsiteY0" fmla="*/ 933818 h 1867634"/>
                  <a:gd name="connsiteX1" fmla="*/ 273507 w 2249729"/>
                  <a:gd name="connsiteY1" fmla="*/ 1594126 h 1867634"/>
                  <a:gd name="connsiteX2" fmla="*/ 1594123 w 2249729"/>
                  <a:gd name="connsiteY2" fmla="*/ 1594126 h 1867634"/>
                  <a:gd name="connsiteX3" fmla="*/ 1818102 w 2249729"/>
                  <a:gd name="connsiteY3" fmla="*/ 1370146 h 1867634"/>
                  <a:gd name="connsiteX4" fmla="*/ 2067929 w 2249729"/>
                  <a:gd name="connsiteY4" fmla="*/ 1370150 h 1867634"/>
                  <a:gd name="connsiteX5" fmla="*/ 2249729 w 2249729"/>
                  <a:gd name="connsiteY5" fmla="*/ 1188348 h 1867634"/>
                  <a:gd name="connsiteX6" fmla="*/ 2249729 w 2249729"/>
                  <a:gd name="connsiteY6" fmla="*/ 938520 h 1867634"/>
                  <a:gd name="connsiteX7" fmla="*/ 2249729 w 2249729"/>
                  <a:gd name="connsiteY7" fmla="*/ 929116 h 1867634"/>
                  <a:gd name="connsiteX8" fmla="*/ 2249729 w 2249729"/>
                  <a:gd name="connsiteY8" fmla="*/ 679292 h 1867634"/>
                  <a:gd name="connsiteX9" fmla="*/ 2067926 w 2249729"/>
                  <a:gd name="connsiteY9" fmla="*/ 497490 h 1867634"/>
                  <a:gd name="connsiteX10" fmla="*/ 1818099 w 2249729"/>
                  <a:gd name="connsiteY10" fmla="*/ 497490 h 1867634"/>
                  <a:gd name="connsiteX11" fmla="*/ 1594123 w 2249729"/>
                  <a:gd name="connsiteY11" fmla="*/ 273510 h 1867634"/>
                  <a:gd name="connsiteX12" fmla="*/ 273507 w 2249729"/>
                  <a:gd name="connsiteY12" fmla="*/ 273510 h 1867634"/>
                  <a:gd name="connsiteX13" fmla="*/ 0 w 2249729"/>
                  <a:gd name="connsiteY13" fmla="*/ 933818 h 1867634"/>
                  <a:gd name="connsiteX0" fmla="*/ 0 w 2249729"/>
                  <a:gd name="connsiteY0" fmla="*/ 933818 h 1867634"/>
                  <a:gd name="connsiteX1" fmla="*/ 273507 w 2249729"/>
                  <a:gd name="connsiteY1" fmla="*/ 1594126 h 1867634"/>
                  <a:gd name="connsiteX2" fmla="*/ 1594123 w 2249729"/>
                  <a:gd name="connsiteY2" fmla="*/ 1594126 h 1867634"/>
                  <a:gd name="connsiteX3" fmla="*/ 1818102 w 2249729"/>
                  <a:gd name="connsiteY3" fmla="*/ 1370146 h 1867634"/>
                  <a:gd name="connsiteX4" fmla="*/ 2067929 w 2249729"/>
                  <a:gd name="connsiteY4" fmla="*/ 1370150 h 1867634"/>
                  <a:gd name="connsiteX5" fmla="*/ 2249729 w 2249729"/>
                  <a:gd name="connsiteY5" fmla="*/ 1188348 h 1867634"/>
                  <a:gd name="connsiteX6" fmla="*/ 2249729 w 2249729"/>
                  <a:gd name="connsiteY6" fmla="*/ 929116 h 1867634"/>
                  <a:gd name="connsiteX7" fmla="*/ 2249729 w 2249729"/>
                  <a:gd name="connsiteY7" fmla="*/ 679292 h 1867634"/>
                  <a:gd name="connsiteX8" fmla="*/ 2067926 w 2249729"/>
                  <a:gd name="connsiteY8" fmla="*/ 497490 h 1867634"/>
                  <a:gd name="connsiteX9" fmla="*/ 1818099 w 2249729"/>
                  <a:gd name="connsiteY9" fmla="*/ 497490 h 1867634"/>
                  <a:gd name="connsiteX10" fmla="*/ 1594123 w 2249729"/>
                  <a:gd name="connsiteY10" fmla="*/ 273510 h 1867634"/>
                  <a:gd name="connsiteX11" fmla="*/ 273507 w 2249729"/>
                  <a:gd name="connsiteY11" fmla="*/ 273510 h 1867634"/>
                  <a:gd name="connsiteX12" fmla="*/ 0 w 2249729"/>
                  <a:gd name="connsiteY12" fmla="*/ 933818 h 1867634"/>
                  <a:gd name="connsiteX0" fmla="*/ 0 w 2249729"/>
                  <a:gd name="connsiteY0" fmla="*/ 933818 h 1867634"/>
                  <a:gd name="connsiteX1" fmla="*/ 273507 w 2249729"/>
                  <a:gd name="connsiteY1" fmla="*/ 1594126 h 1867634"/>
                  <a:gd name="connsiteX2" fmla="*/ 1594123 w 2249729"/>
                  <a:gd name="connsiteY2" fmla="*/ 1594126 h 1867634"/>
                  <a:gd name="connsiteX3" fmla="*/ 1818102 w 2249729"/>
                  <a:gd name="connsiteY3" fmla="*/ 1370146 h 1867634"/>
                  <a:gd name="connsiteX4" fmla="*/ 2067929 w 2249729"/>
                  <a:gd name="connsiteY4" fmla="*/ 1370150 h 1867634"/>
                  <a:gd name="connsiteX5" fmla="*/ 2249729 w 2249729"/>
                  <a:gd name="connsiteY5" fmla="*/ 1188348 h 1867634"/>
                  <a:gd name="connsiteX6" fmla="*/ 2249729 w 2249729"/>
                  <a:gd name="connsiteY6" fmla="*/ 679292 h 1867634"/>
                  <a:gd name="connsiteX7" fmla="*/ 2067926 w 2249729"/>
                  <a:gd name="connsiteY7" fmla="*/ 497490 h 1867634"/>
                  <a:gd name="connsiteX8" fmla="*/ 1818099 w 2249729"/>
                  <a:gd name="connsiteY8" fmla="*/ 497490 h 1867634"/>
                  <a:gd name="connsiteX9" fmla="*/ 1594123 w 2249729"/>
                  <a:gd name="connsiteY9" fmla="*/ 273510 h 1867634"/>
                  <a:gd name="connsiteX10" fmla="*/ 273507 w 2249729"/>
                  <a:gd name="connsiteY10" fmla="*/ 273510 h 1867634"/>
                  <a:gd name="connsiteX11" fmla="*/ 0 w 2249729"/>
                  <a:gd name="connsiteY11" fmla="*/ 933818 h 18676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249729" h="1867634">
                    <a:moveTo>
                      <a:pt x="0" y="933818"/>
                    </a:moveTo>
                    <a:cubicBezTo>
                      <a:pt x="0" y="1172804"/>
                      <a:pt x="91169" y="1411786"/>
                      <a:pt x="273507" y="1594126"/>
                    </a:cubicBezTo>
                    <a:cubicBezTo>
                      <a:pt x="638186" y="1958804"/>
                      <a:pt x="1229447" y="1958804"/>
                      <a:pt x="1594123" y="1594126"/>
                    </a:cubicBezTo>
                    <a:lnTo>
                      <a:pt x="1818102" y="1370146"/>
                    </a:lnTo>
                    <a:lnTo>
                      <a:pt x="2067929" y="1370150"/>
                    </a:lnTo>
                    <a:cubicBezTo>
                      <a:pt x="2168336" y="1370146"/>
                      <a:pt x="2249729" y="1288752"/>
                      <a:pt x="2249729" y="1188348"/>
                    </a:cubicBezTo>
                    <a:lnTo>
                      <a:pt x="2249729" y="679292"/>
                    </a:lnTo>
                    <a:cubicBezTo>
                      <a:pt x="2249729" y="578884"/>
                      <a:pt x="2168334" y="497490"/>
                      <a:pt x="2067926" y="497490"/>
                    </a:cubicBezTo>
                    <a:lnTo>
                      <a:pt x="1818099" y="497490"/>
                    </a:lnTo>
                    <a:lnTo>
                      <a:pt x="1594123" y="273510"/>
                    </a:lnTo>
                    <a:cubicBezTo>
                      <a:pt x="1229444" y="-91169"/>
                      <a:pt x="638186" y="-91169"/>
                      <a:pt x="273507" y="273510"/>
                    </a:cubicBezTo>
                    <a:cubicBezTo>
                      <a:pt x="91169" y="455848"/>
                      <a:pt x="0" y="694834"/>
                      <a:pt x="0" y="933818"/>
                    </a:cubicBezTo>
                    <a:close/>
                  </a:path>
                </a:pathLst>
              </a:custGeom>
              <a:solidFill>
                <a:schemeClr val="bg1"/>
              </a:solidFill>
              <a:ln w="444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6DBEC21B-8490-4613-893F-081AAB39C3FB}"/>
                  </a:ext>
                </a:extLst>
              </p:cNvPr>
              <p:cNvSpPr/>
              <p:nvPr/>
            </p:nvSpPr>
            <p:spPr>
              <a:xfrm>
                <a:off x="10573107" y="2486534"/>
                <a:ext cx="805533" cy="687929"/>
              </a:xfrm>
              <a:custGeom>
                <a:avLst/>
                <a:gdLst>
                  <a:gd name="connsiteX0" fmla="*/ 184600 w 805532"/>
                  <a:gd name="connsiteY0" fmla="*/ 520107 h 687929"/>
                  <a:gd name="connsiteX1" fmla="*/ 620929 w 805532"/>
                  <a:gd name="connsiteY1" fmla="*/ 520110 h 687929"/>
                  <a:gd name="connsiteX2" fmla="*/ 704838 w 805532"/>
                  <a:gd name="connsiteY2" fmla="*/ 604019 h 687929"/>
                  <a:gd name="connsiteX3" fmla="*/ 620926 w 805532"/>
                  <a:gd name="connsiteY3" fmla="*/ 687929 h 687929"/>
                  <a:gd name="connsiteX4" fmla="*/ 184600 w 805532"/>
                  <a:gd name="connsiteY4" fmla="*/ 687926 h 687929"/>
                  <a:gd name="connsiteX5" fmla="*/ 100691 w 805532"/>
                  <a:gd name="connsiteY5" fmla="*/ 604019 h 687929"/>
                  <a:gd name="connsiteX6" fmla="*/ 184600 w 805532"/>
                  <a:gd name="connsiteY6" fmla="*/ 520107 h 687929"/>
                  <a:gd name="connsiteX7" fmla="*/ 117472 w 805532"/>
                  <a:gd name="connsiteY7" fmla="*/ 260053 h 687929"/>
                  <a:gd name="connsiteX8" fmla="*/ 688057 w 805532"/>
                  <a:gd name="connsiteY8" fmla="*/ 260053 h 687929"/>
                  <a:gd name="connsiteX9" fmla="*/ 771967 w 805532"/>
                  <a:gd name="connsiteY9" fmla="*/ 343963 h 687929"/>
                  <a:gd name="connsiteX10" fmla="*/ 688057 w 805532"/>
                  <a:gd name="connsiteY10" fmla="*/ 427875 h 687929"/>
                  <a:gd name="connsiteX11" fmla="*/ 117472 w 805532"/>
                  <a:gd name="connsiteY11" fmla="*/ 427872 h 687929"/>
                  <a:gd name="connsiteX12" fmla="*/ 33563 w 805532"/>
                  <a:gd name="connsiteY12" fmla="*/ 343963 h 687929"/>
                  <a:gd name="connsiteX13" fmla="*/ 117472 w 805532"/>
                  <a:gd name="connsiteY13" fmla="*/ 260053 h 687929"/>
                  <a:gd name="connsiteX14" fmla="*/ 83910 w 805532"/>
                  <a:gd name="connsiteY14" fmla="*/ 0 h 687929"/>
                  <a:gd name="connsiteX15" fmla="*/ 721623 w 805532"/>
                  <a:gd name="connsiteY15" fmla="*/ 0 h 687929"/>
                  <a:gd name="connsiteX16" fmla="*/ 805532 w 805532"/>
                  <a:gd name="connsiteY16" fmla="*/ 83910 h 687929"/>
                  <a:gd name="connsiteX17" fmla="*/ 805529 w 805532"/>
                  <a:gd name="connsiteY17" fmla="*/ 83910 h 687929"/>
                  <a:gd name="connsiteX18" fmla="*/ 721620 w 805532"/>
                  <a:gd name="connsiteY18" fmla="*/ 167819 h 687929"/>
                  <a:gd name="connsiteX19" fmla="*/ 83910 w 805532"/>
                  <a:gd name="connsiteY19" fmla="*/ 167819 h 687929"/>
                  <a:gd name="connsiteX20" fmla="*/ 0 w 805532"/>
                  <a:gd name="connsiteY20" fmla="*/ 83910 h 687929"/>
                  <a:gd name="connsiteX21" fmla="*/ 83910 w 805532"/>
                  <a:gd name="connsiteY21" fmla="*/ 0 h 6879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805532" h="687929">
                    <a:moveTo>
                      <a:pt x="184600" y="520107"/>
                    </a:moveTo>
                    <a:lnTo>
                      <a:pt x="620929" y="520110"/>
                    </a:lnTo>
                    <a:cubicBezTo>
                      <a:pt x="667269" y="520110"/>
                      <a:pt x="704838" y="557676"/>
                      <a:pt x="704838" y="604019"/>
                    </a:cubicBezTo>
                    <a:cubicBezTo>
                      <a:pt x="704838" y="650360"/>
                      <a:pt x="667269" y="687929"/>
                      <a:pt x="620926" y="687929"/>
                    </a:cubicBezTo>
                    <a:lnTo>
                      <a:pt x="184600" y="687926"/>
                    </a:lnTo>
                    <a:cubicBezTo>
                      <a:pt x="138257" y="687926"/>
                      <a:pt x="100691" y="650360"/>
                      <a:pt x="100691" y="604019"/>
                    </a:cubicBezTo>
                    <a:cubicBezTo>
                      <a:pt x="100691" y="557676"/>
                      <a:pt x="138257" y="520107"/>
                      <a:pt x="184600" y="520107"/>
                    </a:cubicBezTo>
                    <a:close/>
                    <a:moveTo>
                      <a:pt x="117472" y="260053"/>
                    </a:moveTo>
                    <a:lnTo>
                      <a:pt x="688057" y="260053"/>
                    </a:lnTo>
                    <a:cubicBezTo>
                      <a:pt x="734401" y="260053"/>
                      <a:pt x="771967" y="297622"/>
                      <a:pt x="771967" y="343963"/>
                    </a:cubicBezTo>
                    <a:cubicBezTo>
                      <a:pt x="771967" y="390306"/>
                      <a:pt x="734398" y="427875"/>
                      <a:pt x="688057" y="427875"/>
                    </a:cubicBezTo>
                    <a:lnTo>
                      <a:pt x="117472" y="427872"/>
                    </a:lnTo>
                    <a:cubicBezTo>
                      <a:pt x="71132" y="427872"/>
                      <a:pt x="33566" y="390306"/>
                      <a:pt x="33563" y="343963"/>
                    </a:cubicBezTo>
                    <a:cubicBezTo>
                      <a:pt x="33566" y="297622"/>
                      <a:pt x="71132" y="260053"/>
                      <a:pt x="117472" y="260053"/>
                    </a:cubicBezTo>
                    <a:close/>
                    <a:moveTo>
                      <a:pt x="83910" y="0"/>
                    </a:moveTo>
                    <a:lnTo>
                      <a:pt x="721623" y="0"/>
                    </a:lnTo>
                    <a:cubicBezTo>
                      <a:pt x="767963" y="0"/>
                      <a:pt x="805532" y="37569"/>
                      <a:pt x="805532" y="83910"/>
                    </a:cubicBezTo>
                    <a:lnTo>
                      <a:pt x="805529" y="83910"/>
                    </a:lnTo>
                    <a:cubicBezTo>
                      <a:pt x="805529" y="130253"/>
                      <a:pt x="767963" y="167819"/>
                      <a:pt x="721620" y="167819"/>
                    </a:cubicBezTo>
                    <a:lnTo>
                      <a:pt x="83910" y="167819"/>
                    </a:lnTo>
                    <a:cubicBezTo>
                      <a:pt x="37569" y="167819"/>
                      <a:pt x="0" y="130253"/>
                      <a:pt x="0" y="83910"/>
                    </a:cubicBezTo>
                    <a:cubicBezTo>
                      <a:pt x="0" y="37566"/>
                      <a:pt x="37569" y="0"/>
                      <a:pt x="83910" y="0"/>
                    </a:cubicBez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3C12866D-7C50-423B-97C6-3A44AEC2FF89}"/>
                  </a:ext>
                </a:extLst>
              </p:cNvPr>
              <p:cNvSpPr/>
              <p:nvPr/>
            </p:nvSpPr>
            <p:spPr>
              <a:xfrm>
                <a:off x="10608146" y="1032479"/>
                <a:ext cx="761035" cy="1312187"/>
              </a:xfrm>
              <a:custGeom>
                <a:avLst/>
                <a:gdLst>
                  <a:gd name="connsiteX0" fmla="*/ 1028878 w 3847556"/>
                  <a:gd name="connsiteY0" fmla="*/ 0 h 6633998"/>
                  <a:gd name="connsiteX1" fmla="*/ 1293726 w 3847556"/>
                  <a:gd name="connsiteY1" fmla="*/ 264865 h 6633998"/>
                  <a:gd name="connsiteX2" fmla="*/ 1293726 w 3847556"/>
                  <a:gd name="connsiteY2" fmla="*/ 664770 h 6633998"/>
                  <a:gd name="connsiteX3" fmla="*/ 1656529 w 3847556"/>
                  <a:gd name="connsiteY3" fmla="*/ 664770 h 6633998"/>
                  <a:gd name="connsiteX4" fmla="*/ 1656545 w 3847556"/>
                  <a:gd name="connsiteY4" fmla="*/ 264865 h 6633998"/>
                  <a:gd name="connsiteX5" fmla="*/ 1921394 w 3847556"/>
                  <a:gd name="connsiteY5" fmla="*/ 0 h 6633998"/>
                  <a:gd name="connsiteX6" fmla="*/ 2186253 w 3847556"/>
                  <a:gd name="connsiteY6" fmla="*/ 264865 h 6633998"/>
                  <a:gd name="connsiteX7" fmla="*/ 2186253 w 3847556"/>
                  <a:gd name="connsiteY7" fmla="*/ 664770 h 6633998"/>
                  <a:gd name="connsiteX8" fmla="*/ 2549056 w 3847556"/>
                  <a:gd name="connsiteY8" fmla="*/ 664770 h 6633998"/>
                  <a:gd name="connsiteX9" fmla="*/ 2549056 w 3847556"/>
                  <a:gd name="connsiteY9" fmla="*/ 264865 h 6633998"/>
                  <a:gd name="connsiteX10" fmla="*/ 2813921 w 3847556"/>
                  <a:gd name="connsiteY10" fmla="*/ 0 h 6633998"/>
                  <a:gd name="connsiteX11" fmla="*/ 3078781 w 3847556"/>
                  <a:gd name="connsiteY11" fmla="*/ 264865 h 6633998"/>
                  <a:gd name="connsiteX12" fmla="*/ 3078764 w 3847556"/>
                  <a:gd name="connsiteY12" fmla="*/ 664770 h 6633998"/>
                  <a:gd name="connsiteX13" fmla="*/ 3512447 w 3847556"/>
                  <a:gd name="connsiteY13" fmla="*/ 664770 h 6633998"/>
                  <a:gd name="connsiteX14" fmla="*/ 3520693 w 3847556"/>
                  <a:gd name="connsiteY14" fmla="*/ 668198 h 6633998"/>
                  <a:gd name="connsiteX15" fmla="*/ 3610357 w 3847556"/>
                  <a:gd name="connsiteY15" fmla="*/ 641623 h 6633998"/>
                  <a:gd name="connsiteX16" fmla="*/ 3846084 w 3847556"/>
                  <a:gd name="connsiteY16" fmla="*/ 932715 h 6633998"/>
                  <a:gd name="connsiteX17" fmla="*/ 3273917 w 3847556"/>
                  <a:gd name="connsiteY17" fmla="*/ 6376417 h 6633998"/>
                  <a:gd name="connsiteX18" fmla="*/ 2982826 w 3847556"/>
                  <a:gd name="connsiteY18" fmla="*/ 6612116 h 6633998"/>
                  <a:gd name="connsiteX19" fmla="*/ 2747105 w 3847556"/>
                  <a:gd name="connsiteY19" fmla="*/ 6321024 h 6633998"/>
                  <a:gd name="connsiteX20" fmla="*/ 3304490 w 3847556"/>
                  <a:gd name="connsiteY20" fmla="*/ 1017914 h 6633998"/>
                  <a:gd name="connsiteX21" fmla="*/ 3078764 w 3847556"/>
                  <a:gd name="connsiteY21" fmla="*/ 1017930 h 6633998"/>
                  <a:gd name="connsiteX22" fmla="*/ 3078764 w 3847556"/>
                  <a:gd name="connsiteY22" fmla="*/ 1417857 h 6633998"/>
                  <a:gd name="connsiteX23" fmla="*/ 2813921 w 3847556"/>
                  <a:gd name="connsiteY23" fmla="*/ 1682700 h 6633998"/>
                  <a:gd name="connsiteX24" fmla="*/ 2549056 w 3847556"/>
                  <a:gd name="connsiteY24" fmla="*/ 1417841 h 6633998"/>
                  <a:gd name="connsiteX25" fmla="*/ 2549056 w 3847556"/>
                  <a:gd name="connsiteY25" fmla="*/ 1017930 h 6633998"/>
                  <a:gd name="connsiteX26" fmla="*/ 2186253 w 3847556"/>
                  <a:gd name="connsiteY26" fmla="*/ 1017930 h 6633998"/>
                  <a:gd name="connsiteX27" fmla="*/ 2186237 w 3847556"/>
                  <a:gd name="connsiteY27" fmla="*/ 1417841 h 6633998"/>
                  <a:gd name="connsiteX28" fmla="*/ 1921394 w 3847556"/>
                  <a:gd name="connsiteY28" fmla="*/ 1682700 h 6633998"/>
                  <a:gd name="connsiteX29" fmla="*/ 1656529 w 3847556"/>
                  <a:gd name="connsiteY29" fmla="*/ 1417841 h 6633998"/>
                  <a:gd name="connsiteX30" fmla="*/ 1656529 w 3847556"/>
                  <a:gd name="connsiteY30" fmla="*/ 1017930 h 6633998"/>
                  <a:gd name="connsiteX31" fmla="*/ 1293726 w 3847556"/>
                  <a:gd name="connsiteY31" fmla="*/ 1017930 h 6633998"/>
                  <a:gd name="connsiteX32" fmla="*/ 1293726 w 3847556"/>
                  <a:gd name="connsiteY32" fmla="*/ 1417841 h 6633998"/>
                  <a:gd name="connsiteX33" fmla="*/ 1216149 w 3847556"/>
                  <a:gd name="connsiteY33" fmla="*/ 1605128 h 6633998"/>
                  <a:gd name="connsiteX34" fmla="*/ 1028872 w 3847556"/>
                  <a:gd name="connsiteY34" fmla="*/ 1682700 h 6633998"/>
                  <a:gd name="connsiteX35" fmla="*/ 841580 w 3847556"/>
                  <a:gd name="connsiteY35" fmla="*/ 1605122 h 6633998"/>
                  <a:gd name="connsiteX36" fmla="*/ 764018 w 3847556"/>
                  <a:gd name="connsiteY36" fmla="*/ 1417841 h 6633998"/>
                  <a:gd name="connsiteX37" fmla="*/ 764018 w 3847556"/>
                  <a:gd name="connsiteY37" fmla="*/ 1017914 h 6633998"/>
                  <a:gd name="connsiteX38" fmla="*/ 539645 w 3847556"/>
                  <a:gd name="connsiteY38" fmla="*/ 1017930 h 6633998"/>
                  <a:gd name="connsiteX39" fmla="*/ 1005791 w 3847556"/>
                  <a:gd name="connsiteY39" fmla="*/ 6346040 h 6633998"/>
                  <a:gd name="connsiteX40" fmla="*/ 765023 w 3847556"/>
                  <a:gd name="connsiteY40" fmla="*/ 6632976 h 6633998"/>
                  <a:gd name="connsiteX41" fmla="*/ 478087 w 3847556"/>
                  <a:gd name="connsiteY41" fmla="*/ 6392208 h 6633998"/>
                  <a:gd name="connsiteX42" fmla="*/ 1023 w 3847556"/>
                  <a:gd name="connsiteY42" fmla="*/ 939358 h 6633998"/>
                  <a:gd name="connsiteX43" fmla="*/ 241807 w 3847556"/>
                  <a:gd name="connsiteY43" fmla="*/ 652422 h 6633998"/>
                  <a:gd name="connsiteX44" fmla="*/ 311187 w 3847556"/>
                  <a:gd name="connsiteY44" fmla="*/ 674309 h 6633998"/>
                  <a:gd name="connsiteX45" fmla="*/ 334193 w 3847556"/>
                  <a:gd name="connsiteY45" fmla="*/ 664770 h 6633998"/>
                  <a:gd name="connsiteX46" fmla="*/ 764018 w 3847556"/>
                  <a:gd name="connsiteY46" fmla="*/ 664770 h 6633998"/>
                  <a:gd name="connsiteX47" fmla="*/ 764018 w 3847556"/>
                  <a:gd name="connsiteY47" fmla="*/ 264865 h 6633998"/>
                  <a:gd name="connsiteX48" fmla="*/ 1028878 w 3847556"/>
                  <a:gd name="connsiteY48" fmla="*/ 0 h 66339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</a:cxnLst>
                <a:rect l="l" t="t" r="r" b="b"/>
                <a:pathLst>
                  <a:path w="3847556" h="6633998">
                    <a:moveTo>
                      <a:pt x="1028878" y="0"/>
                    </a:moveTo>
                    <a:cubicBezTo>
                      <a:pt x="1175157" y="0"/>
                      <a:pt x="1293726" y="118591"/>
                      <a:pt x="1293726" y="264865"/>
                    </a:cubicBezTo>
                    <a:lnTo>
                      <a:pt x="1293726" y="664770"/>
                    </a:lnTo>
                    <a:lnTo>
                      <a:pt x="1656529" y="664770"/>
                    </a:lnTo>
                    <a:lnTo>
                      <a:pt x="1656545" y="264865"/>
                    </a:lnTo>
                    <a:cubicBezTo>
                      <a:pt x="1656529" y="118591"/>
                      <a:pt x="1775115" y="17"/>
                      <a:pt x="1921394" y="0"/>
                    </a:cubicBezTo>
                    <a:cubicBezTo>
                      <a:pt x="2067668" y="17"/>
                      <a:pt x="2186237" y="118591"/>
                      <a:pt x="2186253" y="264865"/>
                    </a:cubicBezTo>
                    <a:lnTo>
                      <a:pt x="2186253" y="664770"/>
                    </a:lnTo>
                    <a:lnTo>
                      <a:pt x="2549056" y="664770"/>
                    </a:lnTo>
                    <a:lnTo>
                      <a:pt x="2549056" y="264865"/>
                    </a:lnTo>
                    <a:cubicBezTo>
                      <a:pt x="2549056" y="118575"/>
                      <a:pt x="2667642" y="0"/>
                      <a:pt x="2813921" y="0"/>
                    </a:cubicBezTo>
                    <a:cubicBezTo>
                      <a:pt x="2960211" y="0"/>
                      <a:pt x="3078781" y="118591"/>
                      <a:pt x="3078781" y="264865"/>
                    </a:cubicBezTo>
                    <a:lnTo>
                      <a:pt x="3078764" y="664770"/>
                    </a:lnTo>
                    <a:lnTo>
                      <a:pt x="3512447" y="664770"/>
                    </a:lnTo>
                    <a:lnTo>
                      <a:pt x="3520693" y="668198"/>
                    </a:lnTo>
                    <a:cubicBezTo>
                      <a:pt x="3545659" y="640863"/>
                      <a:pt x="3577628" y="638174"/>
                      <a:pt x="3610357" y="641623"/>
                    </a:cubicBezTo>
                    <a:cubicBezTo>
                      <a:pt x="3755838" y="656915"/>
                      <a:pt x="3861375" y="787234"/>
                      <a:pt x="3846084" y="932715"/>
                    </a:cubicBezTo>
                    <a:cubicBezTo>
                      <a:pt x="3655380" y="2747282"/>
                      <a:pt x="3464643" y="4561839"/>
                      <a:pt x="3273917" y="6376417"/>
                    </a:cubicBezTo>
                    <a:cubicBezTo>
                      <a:pt x="3258626" y="6521887"/>
                      <a:pt x="3128312" y="6627419"/>
                      <a:pt x="2982826" y="6612116"/>
                    </a:cubicBezTo>
                    <a:cubicBezTo>
                      <a:pt x="2837361" y="6596835"/>
                      <a:pt x="2731824" y="6466505"/>
                      <a:pt x="2747105" y="6321024"/>
                    </a:cubicBezTo>
                    <a:lnTo>
                      <a:pt x="3304490" y="1017914"/>
                    </a:lnTo>
                    <a:lnTo>
                      <a:pt x="3078764" y="1017930"/>
                    </a:lnTo>
                    <a:cubicBezTo>
                      <a:pt x="3078764" y="1151232"/>
                      <a:pt x="3078764" y="1284539"/>
                      <a:pt x="3078764" y="1417857"/>
                    </a:cubicBezTo>
                    <a:cubicBezTo>
                      <a:pt x="3078764" y="1564114"/>
                      <a:pt x="2960195" y="1682700"/>
                      <a:pt x="2813921" y="1682700"/>
                    </a:cubicBezTo>
                    <a:cubicBezTo>
                      <a:pt x="2667631" y="1682700"/>
                      <a:pt x="2549056" y="1564131"/>
                      <a:pt x="2549056" y="1417841"/>
                    </a:cubicBezTo>
                    <a:lnTo>
                      <a:pt x="2549056" y="1017930"/>
                    </a:lnTo>
                    <a:lnTo>
                      <a:pt x="2186253" y="1017930"/>
                    </a:lnTo>
                    <a:cubicBezTo>
                      <a:pt x="2186237" y="1151221"/>
                      <a:pt x="2186237" y="1284555"/>
                      <a:pt x="2186237" y="1417841"/>
                    </a:cubicBezTo>
                    <a:cubicBezTo>
                      <a:pt x="2186237" y="1564131"/>
                      <a:pt x="2067651" y="1682700"/>
                      <a:pt x="1921394" y="1682700"/>
                    </a:cubicBezTo>
                    <a:cubicBezTo>
                      <a:pt x="1775115" y="1682700"/>
                      <a:pt x="1656529" y="1564131"/>
                      <a:pt x="1656529" y="1417841"/>
                    </a:cubicBezTo>
                    <a:lnTo>
                      <a:pt x="1656529" y="1017930"/>
                    </a:lnTo>
                    <a:lnTo>
                      <a:pt x="1293726" y="1017930"/>
                    </a:lnTo>
                    <a:cubicBezTo>
                      <a:pt x="1293710" y="1151221"/>
                      <a:pt x="1293726" y="1284539"/>
                      <a:pt x="1293726" y="1417841"/>
                    </a:cubicBezTo>
                    <a:cubicBezTo>
                      <a:pt x="1293726" y="1490986"/>
                      <a:pt x="1264077" y="1557199"/>
                      <a:pt x="1216149" y="1605128"/>
                    </a:cubicBezTo>
                    <a:lnTo>
                      <a:pt x="1028872" y="1682700"/>
                    </a:lnTo>
                    <a:lnTo>
                      <a:pt x="841580" y="1605122"/>
                    </a:lnTo>
                    <a:cubicBezTo>
                      <a:pt x="793651" y="1557199"/>
                      <a:pt x="764007" y="1490986"/>
                      <a:pt x="764018" y="1417841"/>
                    </a:cubicBezTo>
                    <a:lnTo>
                      <a:pt x="764018" y="1017914"/>
                    </a:lnTo>
                    <a:lnTo>
                      <a:pt x="539645" y="1017930"/>
                    </a:lnTo>
                    <a:cubicBezTo>
                      <a:pt x="695040" y="2793967"/>
                      <a:pt x="850418" y="4570003"/>
                      <a:pt x="1005791" y="6346040"/>
                    </a:cubicBezTo>
                    <a:cubicBezTo>
                      <a:pt x="1018529" y="6491754"/>
                      <a:pt x="910743" y="6620221"/>
                      <a:pt x="765023" y="6632976"/>
                    </a:cubicBezTo>
                    <a:cubicBezTo>
                      <a:pt x="619293" y="6645714"/>
                      <a:pt x="490842" y="6537928"/>
                      <a:pt x="478087" y="6392208"/>
                    </a:cubicBezTo>
                    <a:lnTo>
                      <a:pt x="1023" y="939358"/>
                    </a:lnTo>
                    <a:cubicBezTo>
                      <a:pt x="-11716" y="793639"/>
                      <a:pt x="96076" y="665177"/>
                      <a:pt x="241807" y="652422"/>
                    </a:cubicBezTo>
                    <a:lnTo>
                      <a:pt x="311187" y="674309"/>
                    </a:lnTo>
                    <a:cubicBezTo>
                      <a:pt x="317983" y="665335"/>
                      <a:pt x="326028" y="664770"/>
                      <a:pt x="334193" y="664770"/>
                    </a:cubicBezTo>
                    <a:lnTo>
                      <a:pt x="764018" y="664770"/>
                    </a:lnTo>
                    <a:lnTo>
                      <a:pt x="764018" y="264865"/>
                    </a:lnTo>
                    <a:cubicBezTo>
                      <a:pt x="764018" y="118591"/>
                      <a:pt x="882588" y="0"/>
                      <a:pt x="1028878" y="0"/>
                    </a:cubicBez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D91F9EF7-4F87-415C-8160-7E56B60DA9F9}"/>
                </a:ext>
              </a:extLst>
            </p:cNvPr>
            <p:cNvGrpSpPr/>
            <p:nvPr/>
          </p:nvGrpSpPr>
          <p:grpSpPr>
            <a:xfrm>
              <a:off x="0" y="6374086"/>
              <a:ext cx="11401431" cy="237804"/>
              <a:chOff x="0" y="6374086"/>
              <a:chExt cx="11401431" cy="237804"/>
            </a:xfrm>
          </p:grpSpPr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5AE59EE2-572E-4B51-AE32-612BBCC09DE1}"/>
                  </a:ext>
                </a:extLst>
              </p:cNvPr>
              <p:cNvSpPr/>
              <p:nvPr/>
            </p:nvSpPr>
            <p:spPr>
              <a:xfrm>
                <a:off x="0" y="6566170"/>
                <a:ext cx="11311128" cy="45720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4CB77414-9E89-4E91-A109-7F250477ACA9}"/>
                  </a:ext>
                </a:extLst>
              </p:cNvPr>
              <p:cNvSpPr/>
              <p:nvPr/>
            </p:nvSpPr>
            <p:spPr>
              <a:xfrm>
                <a:off x="11355711" y="6374086"/>
                <a:ext cx="45720" cy="155448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Block Arc 7">
                <a:extLst>
                  <a:ext uri="{FF2B5EF4-FFF2-40B4-BE49-F238E27FC236}">
                    <a16:creationId xmlns:a16="http://schemas.microsoft.com/office/drawing/2014/main" id="{5F4ACB2E-D9DA-474D-ACD0-6D4C5B5B69E1}"/>
                  </a:ext>
                </a:extLst>
              </p:cNvPr>
              <p:cNvSpPr/>
              <p:nvPr/>
            </p:nvSpPr>
            <p:spPr>
              <a:xfrm>
                <a:off x="11229678" y="6440137"/>
                <a:ext cx="171753" cy="171753"/>
              </a:xfrm>
              <a:prstGeom prst="blockArc">
                <a:avLst>
                  <a:gd name="adj1" fmla="val 21339429"/>
                  <a:gd name="adj2" fmla="val 6091498"/>
                  <a:gd name="adj3" fmla="val 27090"/>
                </a:avLst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784069337"/>
      </p:ext>
    </p:extLst>
  </p:cSld>
  <p:clrMapOvr>
    <a:masterClrMapping/>
  </p:clrMapOvr>
  <p:transition spd="slow" advClick="0" advTm="4000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09917042"/>
      </p:ext>
    </p:extLst>
  </p:cSld>
  <p:clrMapOvr>
    <a:masterClrMapping/>
  </p:clrMapOvr>
  <p:transition spd="slow" advClick="0" advTm="4000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tyle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7448325"/>
      </p:ext>
    </p:extLst>
  </p:cSld>
  <p:clrMapOvr>
    <a:masterClrMapping/>
  </p:clrMapOvr>
  <p:transition spd="slow" advClick="0" advTm="4000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yle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7FA6D39-9DFD-4F67-94B9-4D1042BB365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1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92273268"/>
      </p:ext>
    </p:extLst>
  </p:cSld>
  <p:clrMapOvr>
    <a:masterClrMapping/>
  </p:clrMapOvr>
  <p:transition spd="slow" advClick="0" advTm="4000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tyle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: Shape 1">
            <a:extLst>
              <a:ext uri="{FF2B5EF4-FFF2-40B4-BE49-F238E27FC236}">
                <a16:creationId xmlns:a16="http://schemas.microsoft.com/office/drawing/2014/main" id="{C4437516-06DB-4972-90D9-3F56529C786D}"/>
              </a:ext>
            </a:extLst>
          </p:cNvPr>
          <p:cNvSpPr/>
          <p:nvPr userDrawn="1"/>
        </p:nvSpPr>
        <p:spPr>
          <a:xfrm>
            <a:off x="0" y="0"/>
            <a:ext cx="9569302" cy="6858000"/>
          </a:xfrm>
          <a:custGeom>
            <a:avLst/>
            <a:gdLst>
              <a:gd name="connsiteX0" fmla="*/ 0 w 9703610"/>
              <a:gd name="connsiteY0" fmla="*/ 0 h 6858000"/>
              <a:gd name="connsiteX1" fmla="*/ 5546070 w 9703610"/>
              <a:gd name="connsiteY1" fmla="*/ 0 h 6858000"/>
              <a:gd name="connsiteX2" fmla="*/ 9703610 w 9703610"/>
              <a:gd name="connsiteY2" fmla="*/ 6858000 h 6858000"/>
              <a:gd name="connsiteX3" fmla="*/ 0 w 970361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703610" h="6858000">
                <a:moveTo>
                  <a:pt x="0" y="0"/>
                </a:moveTo>
                <a:lnTo>
                  <a:pt x="5546070" y="0"/>
                </a:lnTo>
                <a:lnTo>
                  <a:pt x="970361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1">
              <a:alpha val="1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47544847"/>
      </p:ext>
    </p:extLst>
  </p:cSld>
  <p:clrMapOvr>
    <a:masterClrMapping/>
  </p:clrMapOvr>
  <p:transition spd="slow" advClick="0" advTm="4000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tyle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F246FC87-D219-463B-8334-E16E14819052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9178591" y="1010532"/>
            <a:ext cx="2286000" cy="27432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08C9F45-5627-4842-A3EA-25038EF99EC8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6186490" y="1010532"/>
            <a:ext cx="2286000" cy="27432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179871748"/>
      </p:ext>
    </p:extLst>
  </p:cSld>
  <p:clrMapOvr>
    <a:masterClrMapping/>
  </p:clrMapOvr>
  <p:transition spd="slow" advClick="0" advTm="4000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D4E14D27-AD6A-4547-8A35-F0A6A7B2B893}"/>
              </a:ext>
            </a:extLst>
          </p:cNvPr>
          <p:cNvGrpSpPr/>
          <p:nvPr userDrawn="1"/>
        </p:nvGrpSpPr>
        <p:grpSpPr>
          <a:xfrm>
            <a:off x="739019" y="1801308"/>
            <a:ext cx="2251389" cy="4202048"/>
            <a:chOff x="3501573" y="3178068"/>
            <a:chExt cx="1340594" cy="2737840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1FFFD2AF-5064-446A-95B2-FCACE1D003DC}"/>
                </a:ext>
              </a:extLst>
            </p:cNvPr>
            <p:cNvSpPr/>
            <p:nvPr/>
          </p:nvSpPr>
          <p:spPr>
            <a:xfrm>
              <a:off x="3504728" y="3612346"/>
              <a:ext cx="62939" cy="220286"/>
            </a:xfrm>
            <a:custGeom>
              <a:avLst/>
              <a:gdLst>
                <a:gd name="connsiteX0" fmla="*/ 12859 w 19050"/>
                <a:gd name="connsiteY0" fmla="*/ 68104 h 66675"/>
                <a:gd name="connsiteX1" fmla="*/ 12859 w 19050"/>
                <a:gd name="connsiteY1" fmla="*/ 68104 h 66675"/>
                <a:gd name="connsiteX2" fmla="*/ 7144 w 19050"/>
                <a:gd name="connsiteY2" fmla="*/ 62389 h 66675"/>
                <a:gd name="connsiteX3" fmla="*/ 7144 w 19050"/>
                <a:gd name="connsiteY3" fmla="*/ 12859 h 66675"/>
                <a:gd name="connsiteX4" fmla="*/ 12859 w 19050"/>
                <a:gd name="connsiteY4" fmla="*/ 7144 h 66675"/>
                <a:gd name="connsiteX5" fmla="*/ 12859 w 19050"/>
                <a:gd name="connsiteY5" fmla="*/ 7144 h 66675"/>
                <a:gd name="connsiteX6" fmla="*/ 18574 w 19050"/>
                <a:gd name="connsiteY6" fmla="*/ 12859 h 66675"/>
                <a:gd name="connsiteX7" fmla="*/ 18574 w 19050"/>
                <a:gd name="connsiteY7" fmla="*/ 62389 h 66675"/>
                <a:gd name="connsiteX8" fmla="*/ 12859 w 19050"/>
                <a:gd name="connsiteY8" fmla="*/ 68104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50" h="66675">
                  <a:moveTo>
                    <a:pt x="12859" y="68104"/>
                  </a:moveTo>
                  <a:lnTo>
                    <a:pt x="12859" y="68104"/>
                  </a:lnTo>
                  <a:cubicBezTo>
                    <a:pt x="10001" y="68104"/>
                    <a:pt x="7144" y="65246"/>
                    <a:pt x="7144" y="62389"/>
                  </a:cubicBezTo>
                  <a:lnTo>
                    <a:pt x="7144" y="12859"/>
                  </a:lnTo>
                  <a:cubicBezTo>
                    <a:pt x="7144" y="10001"/>
                    <a:pt x="10001" y="7144"/>
                    <a:pt x="12859" y="7144"/>
                  </a:cubicBezTo>
                  <a:lnTo>
                    <a:pt x="12859" y="7144"/>
                  </a:lnTo>
                  <a:cubicBezTo>
                    <a:pt x="15716" y="7144"/>
                    <a:pt x="18574" y="10001"/>
                    <a:pt x="18574" y="12859"/>
                  </a:cubicBezTo>
                  <a:lnTo>
                    <a:pt x="18574" y="62389"/>
                  </a:lnTo>
                  <a:cubicBezTo>
                    <a:pt x="18574" y="65246"/>
                    <a:pt x="15716" y="68104"/>
                    <a:pt x="12859" y="68104"/>
                  </a:cubicBezTo>
                  <a:close/>
                </a:path>
              </a:pathLst>
            </a:custGeom>
            <a:solidFill>
              <a:srgbClr val="80808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CED64445-B2E0-4D7E-8491-252F042F0F6D}"/>
                </a:ext>
              </a:extLst>
            </p:cNvPr>
            <p:cNvSpPr/>
            <p:nvPr/>
          </p:nvSpPr>
          <p:spPr>
            <a:xfrm>
              <a:off x="3501573" y="3832632"/>
              <a:ext cx="62939" cy="220286"/>
            </a:xfrm>
            <a:custGeom>
              <a:avLst/>
              <a:gdLst>
                <a:gd name="connsiteX0" fmla="*/ 12859 w 19050"/>
                <a:gd name="connsiteY0" fmla="*/ 68104 h 66675"/>
                <a:gd name="connsiteX1" fmla="*/ 12859 w 19050"/>
                <a:gd name="connsiteY1" fmla="*/ 68104 h 66675"/>
                <a:gd name="connsiteX2" fmla="*/ 7144 w 19050"/>
                <a:gd name="connsiteY2" fmla="*/ 62389 h 66675"/>
                <a:gd name="connsiteX3" fmla="*/ 7144 w 19050"/>
                <a:gd name="connsiteY3" fmla="*/ 12859 h 66675"/>
                <a:gd name="connsiteX4" fmla="*/ 12859 w 19050"/>
                <a:gd name="connsiteY4" fmla="*/ 7144 h 66675"/>
                <a:gd name="connsiteX5" fmla="*/ 12859 w 19050"/>
                <a:gd name="connsiteY5" fmla="*/ 7144 h 66675"/>
                <a:gd name="connsiteX6" fmla="*/ 18574 w 19050"/>
                <a:gd name="connsiteY6" fmla="*/ 12859 h 66675"/>
                <a:gd name="connsiteX7" fmla="*/ 18574 w 19050"/>
                <a:gd name="connsiteY7" fmla="*/ 62389 h 66675"/>
                <a:gd name="connsiteX8" fmla="*/ 12859 w 19050"/>
                <a:gd name="connsiteY8" fmla="*/ 68104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50" h="66675">
                  <a:moveTo>
                    <a:pt x="12859" y="68104"/>
                  </a:moveTo>
                  <a:lnTo>
                    <a:pt x="12859" y="68104"/>
                  </a:lnTo>
                  <a:cubicBezTo>
                    <a:pt x="10001" y="68104"/>
                    <a:pt x="7144" y="65246"/>
                    <a:pt x="7144" y="62389"/>
                  </a:cubicBezTo>
                  <a:lnTo>
                    <a:pt x="7144" y="12859"/>
                  </a:lnTo>
                  <a:cubicBezTo>
                    <a:pt x="7144" y="10001"/>
                    <a:pt x="10001" y="7144"/>
                    <a:pt x="12859" y="7144"/>
                  </a:cubicBezTo>
                  <a:lnTo>
                    <a:pt x="12859" y="7144"/>
                  </a:lnTo>
                  <a:cubicBezTo>
                    <a:pt x="15716" y="7144"/>
                    <a:pt x="18574" y="10001"/>
                    <a:pt x="18574" y="12859"/>
                  </a:cubicBezTo>
                  <a:lnTo>
                    <a:pt x="18574" y="62389"/>
                  </a:lnTo>
                  <a:cubicBezTo>
                    <a:pt x="18574" y="65246"/>
                    <a:pt x="15716" y="68104"/>
                    <a:pt x="12859" y="68104"/>
                  </a:cubicBezTo>
                  <a:close/>
                </a:path>
              </a:pathLst>
            </a:custGeom>
            <a:solidFill>
              <a:srgbClr val="80808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BA429A64-82C5-47BC-985E-3FDFE804E532}"/>
                </a:ext>
              </a:extLst>
            </p:cNvPr>
            <p:cNvSpPr/>
            <p:nvPr/>
          </p:nvSpPr>
          <p:spPr>
            <a:xfrm>
              <a:off x="4776089" y="3829487"/>
              <a:ext cx="62939" cy="220286"/>
            </a:xfrm>
            <a:custGeom>
              <a:avLst/>
              <a:gdLst>
                <a:gd name="connsiteX0" fmla="*/ 12859 w 19050"/>
                <a:gd name="connsiteY0" fmla="*/ 68104 h 66675"/>
                <a:gd name="connsiteX1" fmla="*/ 12859 w 19050"/>
                <a:gd name="connsiteY1" fmla="*/ 68104 h 66675"/>
                <a:gd name="connsiteX2" fmla="*/ 7144 w 19050"/>
                <a:gd name="connsiteY2" fmla="*/ 62389 h 66675"/>
                <a:gd name="connsiteX3" fmla="*/ 7144 w 19050"/>
                <a:gd name="connsiteY3" fmla="*/ 12859 h 66675"/>
                <a:gd name="connsiteX4" fmla="*/ 12859 w 19050"/>
                <a:gd name="connsiteY4" fmla="*/ 7144 h 66675"/>
                <a:gd name="connsiteX5" fmla="*/ 12859 w 19050"/>
                <a:gd name="connsiteY5" fmla="*/ 7144 h 66675"/>
                <a:gd name="connsiteX6" fmla="*/ 18574 w 19050"/>
                <a:gd name="connsiteY6" fmla="*/ 12859 h 66675"/>
                <a:gd name="connsiteX7" fmla="*/ 18574 w 19050"/>
                <a:gd name="connsiteY7" fmla="*/ 62389 h 66675"/>
                <a:gd name="connsiteX8" fmla="*/ 12859 w 19050"/>
                <a:gd name="connsiteY8" fmla="*/ 68104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50" h="66675">
                  <a:moveTo>
                    <a:pt x="12859" y="68104"/>
                  </a:moveTo>
                  <a:lnTo>
                    <a:pt x="12859" y="68104"/>
                  </a:lnTo>
                  <a:cubicBezTo>
                    <a:pt x="10001" y="68104"/>
                    <a:pt x="7144" y="65246"/>
                    <a:pt x="7144" y="62389"/>
                  </a:cubicBezTo>
                  <a:lnTo>
                    <a:pt x="7144" y="12859"/>
                  </a:lnTo>
                  <a:cubicBezTo>
                    <a:pt x="7144" y="10001"/>
                    <a:pt x="10001" y="7144"/>
                    <a:pt x="12859" y="7144"/>
                  </a:cubicBezTo>
                  <a:lnTo>
                    <a:pt x="12859" y="7144"/>
                  </a:lnTo>
                  <a:cubicBezTo>
                    <a:pt x="15716" y="7144"/>
                    <a:pt x="18574" y="10001"/>
                    <a:pt x="18574" y="12859"/>
                  </a:cubicBezTo>
                  <a:lnTo>
                    <a:pt x="18574" y="62389"/>
                  </a:lnTo>
                  <a:cubicBezTo>
                    <a:pt x="19526" y="65246"/>
                    <a:pt x="16669" y="68104"/>
                    <a:pt x="12859" y="68104"/>
                  </a:cubicBezTo>
                  <a:close/>
                </a:path>
              </a:pathLst>
            </a:custGeom>
            <a:solidFill>
              <a:srgbClr val="80808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D8DF180B-C394-4B18-8CF3-2228F33ED174}"/>
                </a:ext>
              </a:extLst>
            </p:cNvPr>
            <p:cNvSpPr/>
            <p:nvPr/>
          </p:nvSpPr>
          <p:spPr>
            <a:xfrm>
              <a:off x="3520451" y="3178068"/>
              <a:ext cx="1321716" cy="2737840"/>
            </a:xfrm>
            <a:custGeom>
              <a:avLst/>
              <a:gdLst>
                <a:gd name="connsiteX0" fmla="*/ 350044 w 400050"/>
                <a:gd name="connsiteY0" fmla="*/ 7144 h 828675"/>
                <a:gd name="connsiteX1" fmla="*/ 53816 w 400050"/>
                <a:gd name="connsiteY1" fmla="*/ 7144 h 828675"/>
                <a:gd name="connsiteX2" fmla="*/ 7144 w 400050"/>
                <a:gd name="connsiteY2" fmla="*/ 53816 h 828675"/>
                <a:gd name="connsiteX3" fmla="*/ 7144 w 400050"/>
                <a:gd name="connsiteY3" fmla="*/ 781526 h 828675"/>
                <a:gd name="connsiteX4" fmla="*/ 53816 w 400050"/>
                <a:gd name="connsiteY4" fmla="*/ 828199 h 828675"/>
                <a:gd name="connsiteX5" fmla="*/ 350044 w 400050"/>
                <a:gd name="connsiteY5" fmla="*/ 828199 h 828675"/>
                <a:gd name="connsiteX6" fmla="*/ 396716 w 400050"/>
                <a:gd name="connsiteY6" fmla="*/ 781526 h 828675"/>
                <a:gd name="connsiteX7" fmla="*/ 396716 w 400050"/>
                <a:gd name="connsiteY7" fmla="*/ 53816 h 828675"/>
                <a:gd name="connsiteX8" fmla="*/ 350044 w 400050"/>
                <a:gd name="connsiteY8" fmla="*/ 7144 h 828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00050" h="828675">
                  <a:moveTo>
                    <a:pt x="350044" y="7144"/>
                  </a:moveTo>
                  <a:lnTo>
                    <a:pt x="53816" y="7144"/>
                  </a:lnTo>
                  <a:cubicBezTo>
                    <a:pt x="28099" y="7144"/>
                    <a:pt x="7144" y="28099"/>
                    <a:pt x="7144" y="53816"/>
                  </a:cubicBezTo>
                  <a:lnTo>
                    <a:pt x="7144" y="781526"/>
                  </a:lnTo>
                  <a:cubicBezTo>
                    <a:pt x="7144" y="807244"/>
                    <a:pt x="28099" y="828199"/>
                    <a:pt x="53816" y="828199"/>
                  </a:cubicBezTo>
                  <a:lnTo>
                    <a:pt x="350044" y="828199"/>
                  </a:lnTo>
                  <a:cubicBezTo>
                    <a:pt x="375761" y="828199"/>
                    <a:pt x="396716" y="807244"/>
                    <a:pt x="396716" y="781526"/>
                  </a:cubicBezTo>
                  <a:lnTo>
                    <a:pt x="396716" y="53816"/>
                  </a:lnTo>
                  <a:cubicBezTo>
                    <a:pt x="396716" y="28099"/>
                    <a:pt x="375761" y="7144"/>
                    <a:pt x="350044" y="7144"/>
                  </a:cubicBezTo>
                  <a:close/>
                </a:path>
              </a:pathLst>
            </a:custGeom>
            <a:solidFill>
              <a:srgbClr val="80808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8B1C391E-60EC-4442-81F5-E5BD8E5FB94B}"/>
                </a:ext>
              </a:extLst>
            </p:cNvPr>
            <p:cNvSpPr/>
            <p:nvPr/>
          </p:nvSpPr>
          <p:spPr>
            <a:xfrm>
              <a:off x="3529897" y="3190652"/>
              <a:ext cx="1290246" cy="2706371"/>
            </a:xfrm>
            <a:custGeom>
              <a:avLst/>
              <a:gdLst>
                <a:gd name="connsiteX0" fmla="*/ 345281 w 390525"/>
                <a:gd name="connsiteY0" fmla="*/ 7144 h 819150"/>
                <a:gd name="connsiteX1" fmla="*/ 52864 w 390525"/>
                <a:gd name="connsiteY1" fmla="*/ 7144 h 819150"/>
                <a:gd name="connsiteX2" fmla="*/ 7144 w 390525"/>
                <a:gd name="connsiteY2" fmla="*/ 52864 h 819150"/>
                <a:gd name="connsiteX3" fmla="*/ 7144 w 390525"/>
                <a:gd name="connsiteY3" fmla="*/ 772954 h 819150"/>
                <a:gd name="connsiteX4" fmla="*/ 52864 w 390525"/>
                <a:gd name="connsiteY4" fmla="*/ 818674 h 819150"/>
                <a:gd name="connsiteX5" fmla="*/ 345281 w 390525"/>
                <a:gd name="connsiteY5" fmla="*/ 818674 h 819150"/>
                <a:gd name="connsiteX6" fmla="*/ 391001 w 390525"/>
                <a:gd name="connsiteY6" fmla="*/ 772954 h 819150"/>
                <a:gd name="connsiteX7" fmla="*/ 391001 w 390525"/>
                <a:gd name="connsiteY7" fmla="*/ 52864 h 819150"/>
                <a:gd name="connsiteX8" fmla="*/ 345281 w 390525"/>
                <a:gd name="connsiteY8" fmla="*/ 7144 h 819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90525" h="819150">
                  <a:moveTo>
                    <a:pt x="345281" y="7144"/>
                  </a:moveTo>
                  <a:lnTo>
                    <a:pt x="52864" y="7144"/>
                  </a:lnTo>
                  <a:cubicBezTo>
                    <a:pt x="27146" y="7144"/>
                    <a:pt x="7144" y="27146"/>
                    <a:pt x="7144" y="52864"/>
                  </a:cubicBezTo>
                  <a:lnTo>
                    <a:pt x="7144" y="772954"/>
                  </a:lnTo>
                  <a:cubicBezTo>
                    <a:pt x="7144" y="798671"/>
                    <a:pt x="27146" y="818674"/>
                    <a:pt x="52864" y="818674"/>
                  </a:cubicBezTo>
                  <a:lnTo>
                    <a:pt x="345281" y="818674"/>
                  </a:lnTo>
                  <a:cubicBezTo>
                    <a:pt x="370999" y="818674"/>
                    <a:pt x="391001" y="798671"/>
                    <a:pt x="391001" y="772954"/>
                  </a:cubicBezTo>
                  <a:lnTo>
                    <a:pt x="391001" y="52864"/>
                  </a:lnTo>
                  <a:cubicBezTo>
                    <a:pt x="391001" y="28099"/>
                    <a:pt x="370046" y="7144"/>
                    <a:pt x="345281" y="7144"/>
                  </a:cubicBezTo>
                  <a:close/>
                </a:path>
              </a:pathLst>
            </a:custGeom>
            <a:solidFill>
              <a:srgbClr val="1A1A1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E1042DFF-AC0C-4A34-B83D-F94290F8566A}"/>
                </a:ext>
              </a:extLst>
            </p:cNvPr>
            <p:cNvSpPr/>
            <p:nvPr/>
          </p:nvSpPr>
          <p:spPr>
            <a:xfrm>
              <a:off x="3627447" y="3596610"/>
              <a:ext cx="1101430" cy="1951104"/>
            </a:xfrm>
            <a:custGeom>
              <a:avLst/>
              <a:gdLst>
                <a:gd name="connsiteX0" fmla="*/ 7144 w 333375"/>
                <a:gd name="connsiteY0" fmla="*/ 7144 h 590550"/>
                <a:gd name="connsiteX1" fmla="*/ 331946 w 333375"/>
                <a:gd name="connsiteY1" fmla="*/ 7144 h 590550"/>
                <a:gd name="connsiteX2" fmla="*/ 331946 w 333375"/>
                <a:gd name="connsiteY2" fmla="*/ 586264 h 590550"/>
                <a:gd name="connsiteX3" fmla="*/ 7144 w 333375"/>
                <a:gd name="connsiteY3" fmla="*/ 586264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3375" h="590550">
                  <a:moveTo>
                    <a:pt x="7144" y="7144"/>
                  </a:moveTo>
                  <a:lnTo>
                    <a:pt x="331946" y="7144"/>
                  </a:lnTo>
                  <a:lnTo>
                    <a:pt x="331946" y="586264"/>
                  </a:lnTo>
                  <a:lnTo>
                    <a:pt x="7144" y="586264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033404E-34F2-4512-89D1-3226AA01335F}"/>
                </a:ext>
              </a:extLst>
            </p:cNvPr>
            <p:cNvGrpSpPr/>
            <p:nvPr/>
          </p:nvGrpSpPr>
          <p:grpSpPr>
            <a:xfrm>
              <a:off x="4088508" y="5635852"/>
              <a:ext cx="173080" cy="173080"/>
              <a:chOff x="6768665" y="6038214"/>
              <a:chExt cx="147968" cy="147968"/>
            </a:xfrm>
          </p:grpSpPr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C419DFAD-C059-430D-B51F-48079403ED7B}"/>
                  </a:ext>
                </a:extLst>
              </p:cNvPr>
              <p:cNvSpPr/>
              <p:nvPr/>
            </p:nvSpPr>
            <p:spPr>
              <a:xfrm>
                <a:off x="6768665" y="6038214"/>
                <a:ext cx="147968" cy="147968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4BAE4FA9-2632-4576-9E0A-CDF8B2A15BA5}"/>
                  </a:ext>
                </a:extLst>
              </p:cNvPr>
              <p:cNvSpPr/>
              <p:nvPr/>
            </p:nvSpPr>
            <p:spPr>
              <a:xfrm>
                <a:off x="6802088" y="6071634"/>
                <a:ext cx="81180" cy="81180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4B70F8A7-6A5E-4962-A676-F6F37304642E}"/>
                </a:ext>
              </a:extLst>
            </p:cNvPr>
            <p:cNvSpPr/>
            <p:nvPr/>
          </p:nvSpPr>
          <p:spPr>
            <a:xfrm>
              <a:off x="3821102" y="3628406"/>
              <a:ext cx="906450" cy="1887518"/>
            </a:xfrm>
            <a:custGeom>
              <a:avLst/>
              <a:gdLst>
                <a:gd name="connsiteX0" fmla="*/ 614149 w 1119116"/>
                <a:gd name="connsiteY0" fmla="*/ 0 h 2330356"/>
                <a:gd name="connsiteX1" fmla="*/ 1115704 w 1119116"/>
                <a:gd name="connsiteY1" fmla="*/ 6824 h 2330356"/>
                <a:gd name="connsiteX2" fmla="*/ 1119116 w 1119116"/>
                <a:gd name="connsiteY2" fmla="*/ 2330356 h 2330356"/>
                <a:gd name="connsiteX3" fmla="*/ 0 w 1119116"/>
                <a:gd name="connsiteY3" fmla="*/ 2330356 h 2330356"/>
                <a:gd name="connsiteX4" fmla="*/ 614149 w 1119116"/>
                <a:gd name="connsiteY4" fmla="*/ 0 h 2330356"/>
                <a:gd name="connsiteX0" fmla="*/ 614149 w 1119116"/>
                <a:gd name="connsiteY0" fmla="*/ 0 h 2330356"/>
                <a:gd name="connsiteX1" fmla="*/ 1115704 w 1119116"/>
                <a:gd name="connsiteY1" fmla="*/ 3412 h 2330356"/>
                <a:gd name="connsiteX2" fmla="*/ 1119116 w 1119116"/>
                <a:gd name="connsiteY2" fmla="*/ 2330356 h 2330356"/>
                <a:gd name="connsiteX3" fmla="*/ 0 w 1119116"/>
                <a:gd name="connsiteY3" fmla="*/ 2330356 h 2330356"/>
                <a:gd name="connsiteX4" fmla="*/ 614149 w 1119116"/>
                <a:gd name="connsiteY4" fmla="*/ 0 h 2330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9116" h="2330356">
                  <a:moveTo>
                    <a:pt x="614149" y="0"/>
                  </a:moveTo>
                  <a:lnTo>
                    <a:pt x="1115704" y="3412"/>
                  </a:lnTo>
                  <a:cubicBezTo>
                    <a:pt x="1116841" y="777923"/>
                    <a:pt x="1117979" y="1555845"/>
                    <a:pt x="1119116" y="2330356"/>
                  </a:cubicBezTo>
                  <a:lnTo>
                    <a:pt x="0" y="2330356"/>
                  </a:lnTo>
                  <a:lnTo>
                    <a:pt x="614149" y="0"/>
                  </a:lnTo>
                  <a:close/>
                </a:path>
              </a:pathLst>
            </a:custGeom>
            <a:solidFill>
              <a:srgbClr val="999999">
                <a:alpha val="10000"/>
              </a:srgbClr>
            </a:soli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FE8FB11B-C9EA-4E18-89D9-555C50D3B3E9}"/>
                </a:ext>
              </a:extLst>
            </p:cNvPr>
            <p:cNvSpPr/>
            <p:nvPr/>
          </p:nvSpPr>
          <p:spPr>
            <a:xfrm>
              <a:off x="4058661" y="3449093"/>
              <a:ext cx="254255" cy="58393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B55F62B4-2F6F-4328-9162-DF7E3A0CF7C4}"/>
                </a:ext>
              </a:extLst>
            </p:cNvPr>
            <p:cNvSpPr/>
            <p:nvPr/>
          </p:nvSpPr>
          <p:spPr>
            <a:xfrm>
              <a:off x="3922825" y="3449093"/>
              <a:ext cx="58393" cy="58393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FC596008-C53D-454F-8BCC-25C7C09986FE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989494" y="2484310"/>
            <a:ext cx="1808430" cy="295393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265DD979-30EE-452B-BD97-08E76F947DDC}"/>
              </a:ext>
            </a:extLst>
          </p:cNvPr>
          <p:cNvSpPr/>
          <p:nvPr userDrawn="1"/>
        </p:nvSpPr>
        <p:spPr>
          <a:xfrm rot="1200000">
            <a:off x="-311854" y="-189268"/>
            <a:ext cx="714157" cy="2226584"/>
          </a:xfrm>
          <a:custGeom>
            <a:avLst/>
            <a:gdLst>
              <a:gd name="connsiteX0" fmla="*/ 622717 w 714157"/>
              <a:gd name="connsiteY0" fmla="*/ 33281 h 2226584"/>
              <a:gd name="connsiteX1" fmla="*/ 714157 w 714157"/>
              <a:gd name="connsiteY1" fmla="*/ 0 h 2226584"/>
              <a:gd name="connsiteX2" fmla="*/ 714157 w 714157"/>
              <a:gd name="connsiteY2" fmla="*/ 2226584 h 2226584"/>
              <a:gd name="connsiteX3" fmla="*/ 622717 w 714157"/>
              <a:gd name="connsiteY3" fmla="*/ 1975355 h 2226584"/>
              <a:gd name="connsiteX4" fmla="*/ 329492 w 714157"/>
              <a:gd name="connsiteY4" fmla="*/ 140006 h 2226584"/>
              <a:gd name="connsiteX5" fmla="*/ 329492 w 714157"/>
              <a:gd name="connsiteY5" fmla="*/ 1169726 h 2226584"/>
              <a:gd name="connsiteX6" fmla="*/ 238052 w 714157"/>
              <a:gd name="connsiteY6" fmla="*/ 918496 h 2226584"/>
              <a:gd name="connsiteX7" fmla="*/ 238052 w 714157"/>
              <a:gd name="connsiteY7" fmla="*/ 173288 h 2226584"/>
              <a:gd name="connsiteX8" fmla="*/ 567544 w 714157"/>
              <a:gd name="connsiteY8" fmla="*/ 53362 h 2226584"/>
              <a:gd name="connsiteX9" fmla="*/ 567544 w 714157"/>
              <a:gd name="connsiteY9" fmla="*/ 1823768 h 2226584"/>
              <a:gd name="connsiteX10" fmla="*/ 384664 w 714157"/>
              <a:gd name="connsiteY10" fmla="*/ 1321310 h 2226584"/>
              <a:gd name="connsiteX11" fmla="*/ 384664 w 714157"/>
              <a:gd name="connsiteY11" fmla="*/ 119925 h 2226584"/>
              <a:gd name="connsiteX12" fmla="*/ 0 w 714157"/>
              <a:gd name="connsiteY12" fmla="*/ 259931 h 2226584"/>
              <a:gd name="connsiteX13" fmla="*/ 182880 w 714157"/>
              <a:gd name="connsiteY13" fmla="*/ 193369 h 2226584"/>
              <a:gd name="connsiteX14" fmla="*/ 182880 w 714157"/>
              <a:gd name="connsiteY14" fmla="*/ 766913 h 2226584"/>
              <a:gd name="connsiteX15" fmla="*/ 0 w 714157"/>
              <a:gd name="connsiteY15" fmla="*/ 264454 h 2226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14157" h="2226584">
                <a:moveTo>
                  <a:pt x="622717" y="33281"/>
                </a:moveTo>
                <a:lnTo>
                  <a:pt x="714157" y="0"/>
                </a:lnTo>
                <a:lnTo>
                  <a:pt x="714157" y="2226584"/>
                </a:lnTo>
                <a:lnTo>
                  <a:pt x="622717" y="1975355"/>
                </a:lnTo>
                <a:close/>
                <a:moveTo>
                  <a:pt x="329492" y="140006"/>
                </a:moveTo>
                <a:lnTo>
                  <a:pt x="329492" y="1169726"/>
                </a:lnTo>
                <a:lnTo>
                  <a:pt x="238052" y="918496"/>
                </a:lnTo>
                <a:lnTo>
                  <a:pt x="238052" y="173288"/>
                </a:lnTo>
                <a:close/>
                <a:moveTo>
                  <a:pt x="567544" y="53362"/>
                </a:moveTo>
                <a:lnTo>
                  <a:pt x="567544" y="1823768"/>
                </a:lnTo>
                <a:lnTo>
                  <a:pt x="384664" y="1321310"/>
                </a:lnTo>
                <a:lnTo>
                  <a:pt x="384664" y="119925"/>
                </a:lnTo>
                <a:close/>
                <a:moveTo>
                  <a:pt x="0" y="259931"/>
                </a:moveTo>
                <a:lnTo>
                  <a:pt x="182880" y="193369"/>
                </a:lnTo>
                <a:lnTo>
                  <a:pt x="182880" y="766913"/>
                </a:lnTo>
                <a:lnTo>
                  <a:pt x="0" y="264454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AEF8B7ED-1A1F-4CDE-83D3-C519FA54465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2907130845"/>
      </p:ext>
    </p:extLst>
  </p:cSld>
  <p:clrMapOvr>
    <a:masterClrMapping/>
  </p:clrMapOvr>
  <p:transition spd="slow" advClick="0" advTm="4000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4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slideLayout" Target="../slideLayouts/slideLayout13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1046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</p:sldLayoutIdLst>
  <p:transition spd="slow" advClick="0" advTm="4000">
    <p:push dir="u"/>
  </p:transition>
  <p:txStyles>
    <p:titleStyle>
      <a:lvl1pPr algn="l" defTabSz="914423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5" indent="-228605" algn="l" defTabSz="91442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1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2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40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52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63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75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85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9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12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23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35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45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58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68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80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92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0174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43" r:id="rId2"/>
    <p:sldLayoutId id="2147483742" r:id="rId3"/>
    <p:sldLayoutId id="2147483736" r:id="rId4"/>
    <p:sldLayoutId id="2147483737" r:id="rId5"/>
    <p:sldLayoutId id="2147483740" r:id="rId6"/>
    <p:sldLayoutId id="2147483739" r:id="rId7"/>
    <p:sldLayoutId id="2147483744" r:id="rId8"/>
    <p:sldLayoutId id="2147483745" r:id="rId9"/>
    <p:sldLayoutId id="2147483748" r:id="rId10"/>
    <p:sldLayoutId id="2147483749" r:id="rId11"/>
    <p:sldLayoutId id="2147483750" r:id="rId12"/>
    <p:sldLayoutId id="2147483752" r:id="rId13"/>
  </p:sldLayoutIdLst>
  <p:transition spd="slow" advClick="0" advTm="4000">
    <p:push dir="u"/>
  </p:transition>
  <p:txStyles>
    <p:titleStyle>
      <a:lvl1pPr algn="l" defTabSz="914423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5" indent="-228605" algn="l" defTabSz="91442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1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2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40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52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63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75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85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9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12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23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35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45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58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68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80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92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51781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</p:sldLayoutIdLst>
  <p:transition spd="slow" advClick="0" advTm="4000">
    <p:push dir="u"/>
  </p:transition>
  <p:txStyles>
    <p:titleStyle>
      <a:lvl1pPr algn="l" defTabSz="914423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5" indent="-228605" algn="l" defTabSz="91442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1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2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40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52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63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75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85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9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12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23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35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45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58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68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80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92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hyperlink" Target="mailto:Chaiyawit.1970@gmail.com" TargetMode="Externa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6.png"/><Relationship Id="rId4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wmf"/><Relationship Id="rId2" Type="http://schemas.openxmlformats.org/officeDocument/2006/relationships/hyperlink" Target="mailto:sanpach.ji@bsru.ac.th" TargetMode="Externa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hyperlink" Target="mailto:singh.si@o365.bsru.ac.th" TargetMode="Externa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6.png"/><Relationship Id="rId4" Type="http://schemas.microsoft.com/office/2007/relationships/hdphoto" Target="../media/hdphoto4.wdp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6.png"/><Relationship Id="rId4" Type="http://schemas.openxmlformats.org/officeDocument/2006/relationships/hyperlink" Target="mailto:nueng_omam@hotmail.com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mailto:prapaikmutnb@gmail.com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.png"/><Relationship Id="rId5" Type="http://schemas.microsoft.com/office/2007/relationships/hdphoto" Target="../media/hdphoto7.wdp"/><Relationship Id="rId4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6.png"/><Relationship Id="rId4" Type="http://schemas.microsoft.com/office/2007/relationships/hdphoto" Target="../media/hdphoto8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.png"/><Relationship Id="rId5" Type="http://schemas.openxmlformats.org/officeDocument/2006/relationships/image" Target="https://fbcdn-sphotos-e-a.akamaihd.net/hphotos-ak-xpa1/t1.0-9/10500493_881686705178313_6240830926405578149_n.jpg" TargetMode="External"/><Relationship Id="rId4" Type="http://schemas.microsoft.com/office/2007/relationships/hdphoto" Target="../media/hdphoto9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mailto:Jittawisut21@gmail.com" TargetMode="Externa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hyperlink" Target="mailto:chainarong.wi@gmail.com" TargetMode="Externa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3">
            <a:extLst>
              <a:ext uri="{FF2B5EF4-FFF2-40B4-BE49-F238E27FC236}">
                <a16:creationId xmlns:a16="http://schemas.microsoft.com/office/drawing/2014/main" id="{0EC45A9B-DCA6-4F2D-9CBD-1BCF8D9E5336}"/>
              </a:ext>
            </a:extLst>
          </p:cNvPr>
          <p:cNvSpPr/>
          <p:nvPr/>
        </p:nvSpPr>
        <p:spPr>
          <a:xfrm>
            <a:off x="1230470" y="1317563"/>
            <a:ext cx="1884066" cy="2296997"/>
          </a:xfrm>
          <a:prstGeom prst="roundRect">
            <a:avLst>
              <a:gd name="adj" fmla="val 6084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dirty="0"/>
          </a:p>
        </p:txBody>
      </p:sp>
      <p:sp>
        <p:nvSpPr>
          <p:cNvPr id="14" name="Rounded Rectangle 8">
            <a:extLst>
              <a:ext uri="{FF2B5EF4-FFF2-40B4-BE49-F238E27FC236}">
                <a16:creationId xmlns:a16="http://schemas.microsoft.com/office/drawing/2014/main" id="{1A5C037A-DD2B-45E3-9EC7-4FA8C94C91BE}"/>
              </a:ext>
            </a:extLst>
          </p:cNvPr>
          <p:cNvSpPr/>
          <p:nvPr/>
        </p:nvSpPr>
        <p:spPr>
          <a:xfrm>
            <a:off x="1230471" y="1240224"/>
            <a:ext cx="1884065" cy="581397"/>
          </a:xfrm>
          <a:custGeom>
            <a:avLst/>
            <a:gdLst/>
            <a:ahLst/>
            <a:cxnLst/>
            <a:rect l="l" t="t" r="r" b="b"/>
            <a:pathLst>
              <a:path w="1800200" h="581397">
                <a:moveTo>
                  <a:pt x="109524" y="0"/>
                </a:moveTo>
                <a:lnTo>
                  <a:pt x="1690676" y="0"/>
                </a:lnTo>
                <a:cubicBezTo>
                  <a:pt x="1751164" y="0"/>
                  <a:pt x="1800200" y="49036"/>
                  <a:pt x="1800200" y="109524"/>
                </a:cubicBezTo>
                <a:lnTo>
                  <a:pt x="1800200" y="581397"/>
                </a:lnTo>
                <a:lnTo>
                  <a:pt x="0" y="581397"/>
                </a:lnTo>
                <a:lnTo>
                  <a:pt x="0" y="109524"/>
                </a:lnTo>
                <a:cubicBezTo>
                  <a:pt x="0" y="49036"/>
                  <a:pt x="49036" y="0"/>
                  <a:pt x="10952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Autofit/>
          </a:bodyPr>
          <a:lstStyle/>
          <a:p>
            <a:r>
              <a:rPr lang="th-TH" sz="4400" dirty="0">
                <a:latin typeface="ThaiSans Neue ExtBd" pitchFamily="2" charset="-34"/>
                <a:cs typeface="ThaiSans Neue ExtBd" pitchFamily="2" charset="-34"/>
              </a:rPr>
              <a:t>รายชื่อพี่เลี้ยงแบ่งตามคณะ</a:t>
            </a:r>
            <a:endParaRPr lang="en-US" sz="4400" dirty="0">
              <a:latin typeface="ThaiSans Neue ExtBd" pitchFamily="2" charset="-34"/>
              <a:cs typeface="ThaiSans Neue ExtBd" pitchFamily="2" charset="-34"/>
            </a:endParaRPr>
          </a:p>
        </p:txBody>
      </p:sp>
      <p:sp>
        <p:nvSpPr>
          <p:cNvPr id="4" name="Rounded Rectangle 4">
            <a:extLst>
              <a:ext uri="{FF2B5EF4-FFF2-40B4-BE49-F238E27FC236}">
                <a16:creationId xmlns:a16="http://schemas.microsoft.com/office/drawing/2014/main" id="{11B6643E-BD4F-4816-A558-1C0FF439CCDC}"/>
              </a:ext>
            </a:extLst>
          </p:cNvPr>
          <p:cNvSpPr/>
          <p:nvPr/>
        </p:nvSpPr>
        <p:spPr>
          <a:xfrm>
            <a:off x="4468270" y="1312231"/>
            <a:ext cx="1884066" cy="2296997"/>
          </a:xfrm>
          <a:prstGeom prst="roundRect">
            <a:avLst>
              <a:gd name="adj" fmla="val 6084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dirty="0"/>
          </a:p>
        </p:txBody>
      </p:sp>
      <p:sp>
        <p:nvSpPr>
          <p:cNvPr id="5" name="Rounded Rectangle 8">
            <a:extLst>
              <a:ext uri="{FF2B5EF4-FFF2-40B4-BE49-F238E27FC236}">
                <a16:creationId xmlns:a16="http://schemas.microsoft.com/office/drawing/2014/main" id="{8704DD7E-3EBA-40BC-A369-0DFF4A82B8C8}"/>
              </a:ext>
            </a:extLst>
          </p:cNvPr>
          <p:cNvSpPr/>
          <p:nvPr/>
        </p:nvSpPr>
        <p:spPr>
          <a:xfrm>
            <a:off x="4468272" y="1234892"/>
            <a:ext cx="1884065" cy="581397"/>
          </a:xfrm>
          <a:custGeom>
            <a:avLst/>
            <a:gdLst/>
            <a:ahLst/>
            <a:cxnLst/>
            <a:rect l="l" t="t" r="r" b="b"/>
            <a:pathLst>
              <a:path w="1800200" h="581397">
                <a:moveTo>
                  <a:pt x="109524" y="0"/>
                </a:moveTo>
                <a:lnTo>
                  <a:pt x="1690676" y="0"/>
                </a:lnTo>
                <a:cubicBezTo>
                  <a:pt x="1751164" y="0"/>
                  <a:pt x="1800200" y="49036"/>
                  <a:pt x="1800200" y="109524"/>
                </a:cubicBezTo>
                <a:lnTo>
                  <a:pt x="1800200" y="581397"/>
                </a:lnTo>
                <a:lnTo>
                  <a:pt x="0" y="581397"/>
                </a:lnTo>
                <a:lnTo>
                  <a:pt x="0" y="109524"/>
                </a:lnTo>
                <a:cubicBezTo>
                  <a:pt x="0" y="49036"/>
                  <a:pt x="49036" y="0"/>
                  <a:pt x="10952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dirty="0"/>
          </a:p>
        </p:txBody>
      </p:sp>
      <p:sp>
        <p:nvSpPr>
          <p:cNvPr id="7" name="Rounded Rectangle 7">
            <a:extLst>
              <a:ext uri="{FF2B5EF4-FFF2-40B4-BE49-F238E27FC236}">
                <a16:creationId xmlns:a16="http://schemas.microsoft.com/office/drawing/2014/main" id="{016EE6CC-DD3A-4E18-8707-C8B0DE155833}"/>
              </a:ext>
            </a:extLst>
          </p:cNvPr>
          <p:cNvSpPr/>
          <p:nvPr/>
        </p:nvSpPr>
        <p:spPr>
          <a:xfrm>
            <a:off x="7653028" y="1317563"/>
            <a:ext cx="1884066" cy="2296997"/>
          </a:xfrm>
          <a:prstGeom prst="roundRect">
            <a:avLst>
              <a:gd name="adj" fmla="val 6084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dirty="0"/>
          </a:p>
        </p:txBody>
      </p:sp>
      <p:sp>
        <p:nvSpPr>
          <p:cNvPr id="8" name="Rounded Rectangle 8">
            <a:extLst>
              <a:ext uri="{FF2B5EF4-FFF2-40B4-BE49-F238E27FC236}">
                <a16:creationId xmlns:a16="http://schemas.microsoft.com/office/drawing/2014/main" id="{9338C416-02D7-4749-86BF-B54FCC87BD57}"/>
              </a:ext>
            </a:extLst>
          </p:cNvPr>
          <p:cNvSpPr/>
          <p:nvPr/>
        </p:nvSpPr>
        <p:spPr>
          <a:xfrm>
            <a:off x="7653030" y="1230699"/>
            <a:ext cx="1884065" cy="581397"/>
          </a:xfrm>
          <a:custGeom>
            <a:avLst/>
            <a:gdLst/>
            <a:ahLst/>
            <a:cxnLst/>
            <a:rect l="l" t="t" r="r" b="b"/>
            <a:pathLst>
              <a:path w="1800200" h="581397">
                <a:moveTo>
                  <a:pt x="109524" y="0"/>
                </a:moveTo>
                <a:lnTo>
                  <a:pt x="1690676" y="0"/>
                </a:lnTo>
                <a:cubicBezTo>
                  <a:pt x="1751164" y="0"/>
                  <a:pt x="1800200" y="49036"/>
                  <a:pt x="1800200" y="109524"/>
                </a:cubicBezTo>
                <a:lnTo>
                  <a:pt x="1800200" y="581397"/>
                </a:lnTo>
                <a:lnTo>
                  <a:pt x="0" y="581397"/>
                </a:lnTo>
                <a:lnTo>
                  <a:pt x="0" y="109524"/>
                </a:lnTo>
                <a:cubicBezTo>
                  <a:pt x="0" y="49036"/>
                  <a:pt x="49036" y="0"/>
                  <a:pt x="10952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7EE9766-4291-42D6-859A-049F1F036B21}"/>
              </a:ext>
            </a:extLst>
          </p:cNvPr>
          <p:cNvSpPr txBox="1"/>
          <p:nvPr/>
        </p:nvSpPr>
        <p:spPr>
          <a:xfrm>
            <a:off x="1366564" y="2015364"/>
            <a:ext cx="161645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altLang="ko-KR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haiSans Neue ExtBd" pitchFamily="2" charset="-34"/>
                <a:cs typeface="ThaiSans Neue ExtBd" pitchFamily="2" charset="-34"/>
              </a:rPr>
              <a:t>จำนวน</a:t>
            </a:r>
          </a:p>
          <a:p>
            <a:pPr algn="ctr"/>
            <a:r>
              <a:rPr lang="th-TH" altLang="ko-KR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haiSans Neue ExtBd" pitchFamily="2" charset="-34"/>
                <a:cs typeface="ThaiSans Neue ExtBd" pitchFamily="2" charset="-34"/>
              </a:rPr>
              <a:t>2</a:t>
            </a:r>
          </a:p>
          <a:p>
            <a:pPr algn="ctr"/>
            <a:r>
              <a:rPr lang="th-TH" altLang="ko-KR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haiSans Neue ExtBd" pitchFamily="2" charset="-34"/>
                <a:cs typeface="ThaiSans Neue ExtBd" pitchFamily="2" charset="-34"/>
              </a:rPr>
              <a:t>คน</a:t>
            </a:r>
          </a:p>
        </p:txBody>
      </p:sp>
      <p:sp>
        <p:nvSpPr>
          <p:cNvPr id="29" name="직사각형 113">
            <a:extLst>
              <a:ext uri="{FF2B5EF4-FFF2-40B4-BE49-F238E27FC236}">
                <a16:creationId xmlns:a16="http://schemas.microsoft.com/office/drawing/2014/main" id="{6B00BD5C-FF4A-4120-B30E-7E2D8F2945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20684" y="1162256"/>
            <a:ext cx="1986833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th-TH" altLang="ko-KR" sz="2000" b="1" dirty="0">
                <a:solidFill>
                  <a:schemeClr val="bg1"/>
                </a:solidFill>
                <a:latin typeface="ThaiSans Neue ExtBd" pitchFamily="2" charset="-34"/>
                <a:cs typeface="ThaiSans Neue ExtBd" pitchFamily="2" charset="-34"/>
              </a:rPr>
              <a:t>มนุษย์ศาสตร์และสังคมศาสตร์</a:t>
            </a:r>
            <a:endParaRPr lang="ko-KR" altLang="en-US" sz="2000" dirty="0">
              <a:solidFill>
                <a:schemeClr val="bg1"/>
              </a:solidFill>
              <a:latin typeface="ThaiSans Neue ExtBd" pitchFamily="2" charset="-34"/>
              <a:cs typeface="ThaiSans Neue ExtBd" pitchFamily="2" charset="-34"/>
            </a:endParaRPr>
          </a:p>
        </p:txBody>
      </p:sp>
      <p:sp>
        <p:nvSpPr>
          <p:cNvPr id="31" name="직사각형 113">
            <a:extLst>
              <a:ext uri="{FF2B5EF4-FFF2-40B4-BE49-F238E27FC236}">
                <a16:creationId xmlns:a16="http://schemas.microsoft.com/office/drawing/2014/main" id="{65E7E665-3D1A-499A-99E1-4DD9646195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66563" y="1326352"/>
            <a:ext cx="161645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th-TH" altLang="ko-KR" sz="2000" b="1" dirty="0">
                <a:solidFill>
                  <a:schemeClr val="bg1"/>
                </a:solidFill>
                <a:latin typeface="ThaiSans Neue ExtBd" pitchFamily="2" charset="-34"/>
                <a:cs typeface="ThaiSans Neue ExtBd" pitchFamily="2" charset="-34"/>
              </a:rPr>
              <a:t>ครุศาสตร์</a:t>
            </a:r>
            <a:endParaRPr lang="ko-KR" altLang="en-US" sz="2000" dirty="0">
              <a:solidFill>
                <a:schemeClr val="bg1"/>
              </a:solidFill>
              <a:latin typeface="ThaiSans Neue ExtBd" pitchFamily="2" charset="-34"/>
              <a:cs typeface="ThaiSans Neue ExtBd" pitchFamily="2" charset="-34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7EE9766-4291-42D6-859A-049F1F036B21}"/>
              </a:ext>
            </a:extLst>
          </p:cNvPr>
          <p:cNvSpPr txBox="1"/>
          <p:nvPr/>
        </p:nvSpPr>
        <p:spPr>
          <a:xfrm>
            <a:off x="4602075" y="2028126"/>
            <a:ext cx="161645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altLang="ko-KR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haiSans Neue ExtBd" pitchFamily="2" charset="-34"/>
                <a:cs typeface="ThaiSans Neue ExtBd" pitchFamily="2" charset="-34"/>
              </a:rPr>
              <a:t>จำนวน</a:t>
            </a:r>
          </a:p>
          <a:p>
            <a:pPr algn="ctr"/>
            <a:r>
              <a:rPr lang="th-TH" altLang="ko-KR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haiSans Neue ExtBd" pitchFamily="2" charset="-34"/>
                <a:cs typeface="ThaiSans Neue ExtBd" pitchFamily="2" charset="-34"/>
              </a:rPr>
              <a:t>4</a:t>
            </a:r>
          </a:p>
          <a:p>
            <a:pPr algn="ctr"/>
            <a:r>
              <a:rPr lang="th-TH" altLang="ko-KR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haiSans Neue ExtBd" pitchFamily="2" charset="-34"/>
                <a:cs typeface="ThaiSans Neue ExtBd" pitchFamily="2" charset="-34"/>
              </a:rPr>
              <a:t>คน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7EE9766-4291-42D6-859A-049F1F036B21}"/>
              </a:ext>
            </a:extLst>
          </p:cNvPr>
          <p:cNvSpPr txBox="1"/>
          <p:nvPr/>
        </p:nvSpPr>
        <p:spPr>
          <a:xfrm>
            <a:off x="7786833" y="2036552"/>
            <a:ext cx="161645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altLang="ko-KR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haiSans Neue ExtBd" pitchFamily="2" charset="-34"/>
                <a:cs typeface="ThaiSans Neue ExtBd" pitchFamily="2" charset="-34"/>
              </a:rPr>
              <a:t>จำนวน</a:t>
            </a:r>
          </a:p>
          <a:p>
            <a:pPr algn="ctr"/>
            <a:r>
              <a:rPr lang="th-TH" altLang="ko-KR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haiSans Neue ExtBd" pitchFamily="2" charset="-34"/>
                <a:cs typeface="ThaiSans Neue ExtBd" pitchFamily="2" charset="-34"/>
              </a:rPr>
              <a:t>4</a:t>
            </a:r>
          </a:p>
          <a:p>
            <a:pPr algn="ctr"/>
            <a:r>
              <a:rPr lang="th-TH" altLang="ko-KR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haiSans Neue ExtBd" pitchFamily="2" charset="-34"/>
                <a:cs typeface="ThaiSans Neue ExtBd" pitchFamily="2" charset="-34"/>
              </a:rPr>
              <a:t>คน</a:t>
            </a:r>
          </a:p>
        </p:txBody>
      </p:sp>
      <p:sp>
        <p:nvSpPr>
          <p:cNvPr id="55" name="Rounded Rectangle 13">
            <a:extLst>
              <a:ext uri="{FF2B5EF4-FFF2-40B4-BE49-F238E27FC236}">
                <a16:creationId xmlns:a16="http://schemas.microsoft.com/office/drawing/2014/main" id="{0EC45A9B-DCA6-4F2D-9CBD-1BCF8D9E5336}"/>
              </a:ext>
            </a:extLst>
          </p:cNvPr>
          <p:cNvSpPr/>
          <p:nvPr/>
        </p:nvSpPr>
        <p:spPr>
          <a:xfrm>
            <a:off x="1241395" y="3900310"/>
            <a:ext cx="1884066" cy="2296997"/>
          </a:xfrm>
          <a:prstGeom prst="roundRect">
            <a:avLst>
              <a:gd name="adj" fmla="val 6084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dirty="0"/>
          </a:p>
        </p:txBody>
      </p:sp>
      <p:sp>
        <p:nvSpPr>
          <p:cNvPr id="56" name="Rounded Rectangle 8">
            <a:extLst>
              <a:ext uri="{FF2B5EF4-FFF2-40B4-BE49-F238E27FC236}">
                <a16:creationId xmlns:a16="http://schemas.microsoft.com/office/drawing/2014/main" id="{1A5C037A-DD2B-45E3-9EC7-4FA8C94C91BE}"/>
              </a:ext>
            </a:extLst>
          </p:cNvPr>
          <p:cNvSpPr/>
          <p:nvPr/>
        </p:nvSpPr>
        <p:spPr>
          <a:xfrm>
            <a:off x="1241396" y="3822971"/>
            <a:ext cx="1884065" cy="581397"/>
          </a:xfrm>
          <a:custGeom>
            <a:avLst/>
            <a:gdLst/>
            <a:ahLst/>
            <a:cxnLst/>
            <a:rect l="l" t="t" r="r" b="b"/>
            <a:pathLst>
              <a:path w="1800200" h="581397">
                <a:moveTo>
                  <a:pt x="109524" y="0"/>
                </a:moveTo>
                <a:lnTo>
                  <a:pt x="1690676" y="0"/>
                </a:lnTo>
                <a:cubicBezTo>
                  <a:pt x="1751164" y="0"/>
                  <a:pt x="1800200" y="49036"/>
                  <a:pt x="1800200" y="109524"/>
                </a:cubicBezTo>
                <a:lnTo>
                  <a:pt x="1800200" y="581397"/>
                </a:lnTo>
                <a:lnTo>
                  <a:pt x="0" y="581397"/>
                </a:lnTo>
                <a:lnTo>
                  <a:pt x="0" y="109524"/>
                </a:lnTo>
                <a:cubicBezTo>
                  <a:pt x="0" y="49036"/>
                  <a:pt x="49036" y="0"/>
                  <a:pt x="10952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dirty="0"/>
          </a:p>
        </p:txBody>
      </p:sp>
      <p:sp>
        <p:nvSpPr>
          <p:cNvPr id="57" name="Rounded Rectangle 4">
            <a:extLst>
              <a:ext uri="{FF2B5EF4-FFF2-40B4-BE49-F238E27FC236}">
                <a16:creationId xmlns:a16="http://schemas.microsoft.com/office/drawing/2014/main" id="{11B6643E-BD4F-4816-A558-1C0FF439CCDC}"/>
              </a:ext>
            </a:extLst>
          </p:cNvPr>
          <p:cNvSpPr/>
          <p:nvPr/>
        </p:nvSpPr>
        <p:spPr>
          <a:xfrm>
            <a:off x="4507770" y="3894978"/>
            <a:ext cx="1884066" cy="2296997"/>
          </a:xfrm>
          <a:prstGeom prst="roundRect">
            <a:avLst>
              <a:gd name="adj" fmla="val 6084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dirty="0"/>
          </a:p>
        </p:txBody>
      </p:sp>
      <p:sp>
        <p:nvSpPr>
          <p:cNvPr id="58" name="Rounded Rectangle 8">
            <a:extLst>
              <a:ext uri="{FF2B5EF4-FFF2-40B4-BE49-F238E27FC236}">
                <a16:creationId xmlns:a16="http://schemas.microsoft.com/office/drawing/2014/main" id="{8704DD7E-3EBA-40BC-A369-0DFF4A82B8C8}"/>
              </a:ext>
            </a:extLst>
          </p:cNvPr>
          <p:cNvSpPr/>
          <p:nvPr/>
        </p:nvSpPr>
        <p:spPr>
          <a:xfrm>
            <a:off x="4507772" y="3817639"/>
            <a:ext cx="1884065" cy="581397"/>
          </a:xfrm>
          <a:custGeom>
            <a:avLst/>
            <a:gdLst/>
            <a:ahLst/>
            <a:cxnLst/>
            <a:rect l="l" t="t" r="r" b="b"/>
            <a:pathLst>
              <a:path w="1800200" h="581397">
                <a:moveTo>
                  <a:pt x="109524" y="0"/>
                </a:moveTo>
                <a:lnTo>
                  <a:pt x="1690676" y="0"/>
                </a:lnTo>
                <a:cubicBezTo>
                  <a:pt x="1751164" y="0"/>
                  <a:pt x="1800200" y="49036"/>
                  <a:pt x="1800200" y="109524"/>
                </a:cubicBezTo>
                <a:lnTo>
                  <a:pt x="1800200" y="581397"/>
                </a:lnTo>
                <a:lnTo>
                  <a:pt x="0" y="581397"/>
                </a:lnTo>
                <a:lnTo>
                  <a:pt x="0" y="109524"/>
                </a:lnTo>
                <a:cubicBezTo>
                  <a:pt x="0" y="49036"/>
                  <a:pt x="49036" y="0"/>
                  <a:pt x="10952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dirty="0"/>
          </a:p>
        </p:txBody>
      </p:sp>
      <p:sp>
        <p:nvSpPr>
          <p:cNvPr id="59" name="Rounded Rectangle 7">
            <a:extLst>
              <a:ext uri="{FF2B5EF4-FFF2-40B4-BE49-F238E27FC236}">
                <a16:creationId xmlns:a16="http://schemas.microsoft.com/office/drawing/2014/main" id="{016EE6CC-DD3A-4E18-8707-C8B0DE155833}"/>
              </a:ext>
            </a:extLst>
          </p:cNvPr>
          <p:cNvSpPr/>
          <p:nvPr/>
        </p:nvSpPr>
        <p:spPr>
          <a:xfrm>
            <a:off x="7644903" y="3900310"/>
            <a:ext cx="1884066" cy="2296997"/>
          </a:xfrm>
          <a:prstGeom prst="roundRect">
            <a:avLst>
              <a:gd name="adj" fmla="val 6084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dirty="0"/>
          </a:p>
        </p:txBody>
      </p:sp>
      <p:sp>
        <p:nvSpPr>
          <p:cNvPr id="60" name="Rounded Rectangle 8">
            <a:extLst>
              <a:ext uri="{FF2B5EF4-FFF2-40B4-BE49-F238E27FC236}">
                <a16:creationId xmlns:a16="http://schemas.microsoft.com/office/drawing/2014/main" id="{9338C416-02D7-4749-86BF-B54FCC87BD57}"/>
              </a:ext>
            </a:extLst>
          </p:cNvPr>
          <p:cNvSpPr/>
          <p:nvPr/>
        </p:nvSpPr>
        <p:spPr>
          <a:xfrm>
            <a:off x="7644905" y="3813446"/>
            <a:ext cx="1884065" cy="581397"/>
          </a:xfrm>
          <a:custGeom>
            <a:avLst/>
            <a:gdLst/>
            <a:ahLst/>
            <a:cxnLst/>
            <a:rect l="l" t="t" r="r" b="b"/>
            <a:pathLst>
              <a:path w="1800200" h="581397">
                <a:moveTo>
                  <a:pt x="109524" y="0"/>
                </a:moveTo>
                <a:lnTo>
                  <a:pt x="1690676" y="0"/>
                </a:lnTo>
                <a:cubicBezTo>
                  <a:pt x="1751164" y="0"/>
                  <a:pt x="1800200" y="49036"/>
                  <a:pt x="1800200" y="109524"/>
                </a:cubicBezTo>
                <a:lnTo>
                  <a:pt x="1800200" y="581397"/>
                </a:lnTo>
                <a:lnTo>
                  <a:pt x="0" y="581397"/>
                </a:lnTo>
                <a:lnTo>
                  <a:pt x="0" y="109524"/>
                </a:lnTo>
                <a:cubicBezTo>
                  <a:pt x="0" y="49036"/>
                  <a:pt x="49036" y="0"/>
                  <a:pt x="10952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dirty="0"/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C7EE9766-4291-42D6-859A-049F1F036B21}"/>
              </a:ext>
            </a:extLst>
          </p:cNvPr>
          <p:cNvSpPr txBox="1"/>
          <p:nvPr/>
        </p:nvSpPr>
        <p:spPr>
          <a:xfrm>
            <a:off x="1377489" y="4598111"/>
            <a:ext cx="161645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altLang="ko-KR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haiSans Neue ExtBd" pitchFamily="2" charset="-34"/>
                <a:cs typeface="ThaiSans Neue ExtBd" pitchFamily="2" charset="-34"/>
              </a:rPr>
              <a:t>จำนวน</a:t>
            </a:r>
          </a:p>
          <a:p>
            <a:pPr algn="ctr"/>
            <a:r>
              <a:rPr lang="th-TH" altLang="ko-KR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haiSans Neue ExtBd" pitchFamily="2" charset="-34"/>
                <a:cs typeface="ThaiSans Neue ExtBd" pitchFamily="2" charset="-34"/>
              </a:rPr>
              <a:t>7</a:t>
            </a:r>
          </a:p>
          <a:p>
            <a:pPr algn="ctr"/>
            <a:r>
              <a:rPr lang="th-TH" altLang="ko-KR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haiSans Neue ExtBd" pitchFamily="2" charset="-34"/>
                <a:cs typeface="ThaiSans Neue ExtBd" pitchFamily="2" charset="-34"/>
              </a:rPr>
              <a:t>คน</a:t>
            </a:r>
          </a:p>
        </p:txBody>
      </p:sp>
      <p:sp>
        <p:nvSpPr>
          <p:cNvPr id="64" name="직사각형 113">
            <a:extLst>
              <a:ext uri="{FF2B5EF4-FFF2-40B4-BE49-F238E27FC236}">
                <a16:creationId xmlns:a16="http://schemas.microsoft.com/office/drawing/2014/main" id="{6B00BD5C-FF4A-4120-B30E-7E2D8F2945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76040" y="3766370"/>
            <a:ext cx="1986833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th-TH" altLang="ko-KR" sz="2000" b="1" dirty="0">
                <a:solidFill>
                  <a:schemeClr val="bg1"/>
                </a:solidFill>
                <a:latin typeface="ThaiSans Neue ExtBd" pitchFamily="2" charset="-34"/>
                <a:cs typeface="ThaiSans Neue ExtBd" pitchFamily="2" charset="-34"/>
              </a:rPr>
              <a:t>คณะวิทยาศาสตร์และเทคโนโลยี</a:t>
            </a:r>
            <a:endParaRPr lang="ko-KR" altLang="en-US" sz="2000" dirty="0">
              <a:solidFill>
                <a:schemeClr val="bg1"/>
              </a:solidFill>
              <a:latin typeface="ThaiSans Neue ExtBd" pitchFamily="2" charset="-34"/>
              <a:cs typeface="ThaiSans Neue ExtBd" pitchFamily="2" charset="-34"/>
            </a:endParaRPr>
          </a:p>
        </p:txBody>
      </p:sp>
      <p:sp>
        <p:nvSpPr>
          <p:cNvPr id="65" name="직사각형 113">
            <a:extLst>
              <a:ext uri="{FF2B5EF4-FFF2-40B4-BE49-F238E27FC236}">
                <a16:creationId xmlns:a16="http://schemas.microsoft.com/office/drawing/2014/main" id="{F0D9B189-065B-4A04-8961-86E1220A6F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97278" y="3900310"/>
            <a:ext cx="188406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th-TH" altLang="ko-KR" sz="2000" b="1" dirty="0">
                <a:solidFill>
                  <a:schemeClr val="bg1"/>
                </a:solidFill>
                <a:latin typeface="ThaiSans Neue ExtBd" pitchFamily="2" charset="-34"/>
                <a:cs typeface="ThaiSans Neue ExtBd" pitchFamily="2" charset="-34"/>
              </a:rPr>
              <a:t>วิทยาลัยการดนตรี</a:t>
            </a:r>
            <a:endParaRPr lang="ko-KR" altLang="en-US" sz="2000" dirty="0">
              <a:solidFill>
                <a:schemeClr val="bg1"/>
              </a:solidFill>
              <a:latin typeface="ThaiSans Neue ExtBd" pitchFamily="2" charset="-34"/>
              <a:cs typeface="ThaiSans Neue ExtBd" pitchFamily="2" charset="-34"/>
            </a:endParaRPr>
          </a:p>
        </p:txBody>
      </p:sp>
      <p:sp>
        <p:nvSpPr>
          <p:cNvPr id="66" name="직사각형 113">
            <a:extLst>
              <a:ext uri="{FF2B5EF4-FFF2-40B4-BE49-F238E27FC236}">
                <a16:creationId xmlns:a16="http://schemas.microsoft.com/office/drawing/2014/main" id="{65E7E665-3D1A-499A-99E1-4DD9646195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19941" y="3745739"/>
            <a:ext cx="2216179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th-TH" altLang="ko-KR" sz="2000" b="1" dirty="0">
                <a:solidFill>
                  <a:schemeClr val="bg1"/>
                </a:solidFill>
                <a:latin typeface="ThaiSans Neue ExtBd" pitchFamily="2" charset="-34"/>
                <a:cs typeface="ThaiSans Neue ExtBd" pitchFamily="2" charset="-34"/>
              </a:rPr>
              <a:t>วิศวกรรมศาสตร์และเทคโนโลยีอุตสาหกรรม </a:t>
            </a:r>
            <a:endParaRPr lang="ko-KR" altLang="en-US" sz="2000" dirty="0">
              <a:solidFill>
                <a:schemeClr val="bg1"/>
              </a:solidFill>
              <a:latin typeface="ThaiSans Neue ExtBd" pitchFamily="2" charset="-34"/>
              <a:cs typeface="ThaiSans Neue ExtBd" pitchFamily="2" charset="-34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C7EE9766-4291-42D6-859A-049F1F036B21}"/>
              </a:ext>
            </a:extLst>
          </p:cNvPr>
          <p:cNvSpPr txBox="1"/>
          <p:nvPr/>
        </p:nvSpPr>
        <p:spPr>
          <a:xfrm>
            <a:off x="4641575" y="4610873"/>
            <a:ext cx="161645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altLang="ko-KR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haiSans Neue ExtBd" pitchFamily="2" charset="-34"/>
                <a:cs typeface="ThaiSans Neue ExtBd" pitchFamily="2" charset="-34"/>
              </a:rPr>
              <a:t>จำนวน</a:t>
            </a:r>
          </a:p>
          <a:p>
            <a:pPr algn="ctr"/>
            <a:r>
              <a:rPr lang="th-TH" altLang="ko-KR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haiSans Neue ExtBd" pitchFamily="2" charset="-34"/>
                <a:cs typeface="ThaiSans Neue ExtBd" pitchFamily="2" charset="-34"/>
              </a:rPr>
              <a:t>2</a:t>
            </a:r>
          </a:p>
          <a:p>
            <a:pPr algn="ctr"/>
            <a:r>
              <a:rPr lang="th-TH" altLang="ko-KR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haiSans Neue ExtBd" pitchFamily="2" charset="-34"/>
                <a:cs typeface="ThaiSans Neue ExtBd" pitchFamily="2" charset="-34"/>
              </a:rPr>
              <a:t>คน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C7EE9766-4291-42D6-859A-049F1F036B21}"/>
              </a:ext>
            </a:extLst>
          </p:cNvPr>
          <p:cNvSpPr txBox="1"/>
          <p:nvPr/>
        </p:nvSpPr>
        <p:spPr>
          <a:xfrm>
            <a:off x="7778708" y="4619299"/>
            <a:ext cx="161645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altLang="ko-KR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haiSans Neue ExtBd" pitchFamily="2" charset="-34"/>
                <a:cs typeface="ThaiSans Neue ExtBd" pitchFamily="2" charset="-34"/>
              </a:rPr>
              <a:t>จำนวน</a:t>
            </a:r>
          </a:p>
          <a:p>
            <a:pPr algn="ctr"/>
            <a:r>
              <a:rPr lang="th-TH" altLang="ko-KR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haiSans Neue ExtBd" pitchFamily="2" charset="-34"/>
                <a:cs typeface="ThaiSans Neue ExtBd" pitchFamily="2" charset="-34"/>
              </a:rPr>
              <a:t>1</a:t>
            </a:r>
          </a:p>
          <a:p>
            <a:pPr algn="ctr"/>
            <a:r>
              <a:rPr lang="th-TH" altLang="ko-KR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haiSans Neue ExtBd" pitchFamily="2" charset="-34"/>
                <a:cs typeface="ThaiSans Neue ExtBd" pitchFamily="2" charset="-34"/>
              </a:rPr>
              <a:t>คน</a:t>
            </a:r>
          </a:p>
        </p:txBody>
      </p:sp>
      <p:pic>
        <p:nvPicPr>
          <p:cNvPr id="28" name="รูปภาพ 2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3142" y="-886659"/>
            <a:ext cx="2096498" cy="2687945"/>
          </a:xfrm>
          <a:prstGeom prst="rect">
            <a:avLst/>
          </a:prstGeom>
        </p:spPr>
      </p:pic>
      <p:sp>
        <p:nvSpPr>
          <p:cNvPr id="30" name="직사각형 113">
            <a:extLst>
              <a:ext uri="{FF2B5EF4-FFF2-40B4-BE49-F238E27FC236}">
                <a16:creationId xmlns:a16="http://schemas.microsoft.com/office/drawing/2014/main" id="{F0D9B189-065B-4A04-8961-86E1220A6F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90520" y="1332871"/>
            <a:ext cx="188406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th-TH" altLang="ko-KR" sz="2000" b="1" dirty="0">
                <a:solidFill>
                  <a:schemeClr val="bg1"/>
                </a:solidFill>
                <a:latin typeface="ThaiSans Neue ExtBd" pitchFamily="2" charset="-34"/>
                <a:cs typeface="ThaiSans Neue ExtBd" pitchFamily="2" charset="-34"/>
              </a:rPr>
              <a:t>วิทยาการจัดการ</a:t>
            </a:r>
            <a:endParaRPr lang="ko-KR" altLang="en-US" sz="2000" dirty="0">
              <a:solidFill>
                <a:schemeClr val="bg1"/>
              </a:solidFill>
              <a:latin typeface="ThaiSans Neue ExtBd" pitchFamily="2" charset="-34"/>
              <a:cs typeface="ThaiSans Neue ExtBd" pitchFamily="2" charset="-34"/>
            </a:endParaRPr>
          </a:p>
        </p:txBody>
      </p:sp>
      <p:pic>
        <p:nvPicPr>
          <p:cNvPr id="6" name="Corndogs_in_Santa_Monic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70612" y="623398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242536"/>
      </p:ext>
    </p:extLst>
  </p:cSld>
  <p:clrMapOvr>
    <a:masterClrMapping/>
  </p:clrMapOvr>
  <p:transition spd="slow" advClick="0" advTm="4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FE31AD7E-CFC1-418F-98A2-18CC1568DE7A}"/>
              </a:ext>
            </a:extLst>
          </p:cNvPr>
          <p:cNvGrpSpPr/>
          <p:nvPr/>
        </p:nvGrpSpPr>
        <p:grpSpPr>
          <a:xfrm>
            <a:off x="0" y="1918544"/>
            <a:ext cx="11431630" cy="1405526"/>
            <a:chOff x="0" y="2023474"/>
            <a:chExt cx="11431630" cy="1405526"/>
          </a:xfrm>
          <a:solidFill>
            <a:schemeClr val="accent1"/>
          </a:solidFill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C0A3FD7-9EFF-42EC-8BCC-8DC54EFB8BBE}"/>
                </a:ext>
              </a:extLst>
            </p:cNvPr>
            <p:cNvSpPr/>
            <p:nvPr userDrawn="1"/>
          </p:nvSpPr>
          <p:spPr>
            <a:xfrm>
              <a:off x="0" y="3200400"/>
              <a:ext cx="6135482" cy="228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3413F97A-86EF-43CD-8CB7-E32D10AD6927}"/>
                </a:ext>
              </a:extLst>
            </p:cNvPr>
            <p:cNvSpPr/>
            <p:nvPr userDrawn="1"/>
          </p:nvSpPr>
          <p:spPr>
            <a:xfrm rot="2727637">
              <a:off x="7154945" y="448707"/>
              <a:ext cx="228600" cy="341351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7203772E-A1FB-4E49-8AF7-B31C59999691}"/>
                </a:ext>
              </a:extLst>
            </p:cNvPr>
            <p:cNvSpPr/>
            <p:nvPr userDrawn="1"/>
          </p:nvSpPr>
          <p:spPr>
            <a:xfrm rot="18872363" flipH="1">
              <a:off x="9542351" y="362795"/>
              <a:ext cx="228600" cy="3549958"/>
            </a:xfrm>
            <a:custGeom>
              <a:avLst/>
              <a:gdLst>
                <a:gd name="connsiteX0" fmla="*/ 0 w 228600"/>
                <a:gd name="connsiteY0" fmla="*/ 0 h 3549958"/>
                <a:gd name="connsiteX1" fmla="*/ 0 w 228600"/>
                <a:gd name="connsiteY1" fmla="*/ 3549958 h 3549958"/>
                <a:gd name="connsiteX2" fmla="*/ 10901 w 228600"/>
                <a:gd name="connsiteY2" fmla="*/ 3549958 h 3549958"/>
                <a:gd name="connsiteX3" fmla="*/ 228600 w 228600"/>
                <a:gd name="connsiteY3" fmla="*/ 3328731 h 3549958"/>
                <a:gd name="connsiteX4" fmla="*/ 228600 w 228600"/>
                <a:gd name="connsiteY4" fmla="*/ 0 h 3549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8600" h="3549958">
                  <a:moveTo>
                    <a:pt x="0" y="0"/>
                  </a:moveTo>
                  <a:lnTo>
                    <a:pt x="0" y="3549958"/>
                  </a:lnTo>
                  <a:lnTo>
                    <a:pt x="10901" y="3549958"/>
                  </a:lnTo>
                  <a:lnTo>
                    <a:pt x="228600" y="3328731"/>
                  </a:lnTo>
                  <a:lnTo>
                    <a:pt x="22860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A31E7180-931A-4C17-9E5B-1625B2C7DEC1}"/>
              </a:ext>
            </a:extLst>
          </p:cNvPr>
          <p:cNvGrpSpPr/>
          <p:nvPr/>
        </p:nvGrpSpPr>
        <p:grpSpPr>
          <a:xfrm rot="10800000">
            <a:off x="5518929" y="3559557"/>
            <a:ext cx="6673071" cy="1405526"/>
            <a:chOff x="4758559" y="2023474"/>
            <a:chExt cx="6673071" cy="1405526"/>
          </a:xfrm>
          <a:solidFill>
            <a:schemeClr val="accent1"/>
          </a:solidFill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AE8DF00D-8E76-4614-88B8-767E8BE23F4E}"/>
                </a:ext>
              </a:extLst>
            </p:cNvPr>
            <p:cNvSpPr/>
            <p:nvPr userDrawn="1"/>
          </p:nvSpPr>
          <p:spPr>
            <a:xfrm>
              <a:off x="4758559" y="3200400"/>
              <a:ext cx="1376923" cy="228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8531C40D-47AF-4709-89BF-A81A115A5003}"/>
                </a:ext>
              </a:extLst>
            </p:cNvPr>
            <p:cNvSpPr/>
            <p:nvPr userDrawn="1"/>
          </p:nvSpPr>
          <p:spPr>
            <a:xfrm rot="2727637">
              <a:off x="7154945" y="448707"/>
              <a:ext cx="228600" cy="341351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BF08A5D7-6365-49D1-8A3E-659608ED742D}"/>
                </a:ext>
              </a:extLst>
            </p:cNvPr>
            <p:cNvSpPr/>
            <p:nvPr userDrawn="1"/>
          </p:nvSpPr>
          <p:spPr>
            <a:xfrm rot="18872363" flipH="1">
              <a:off x="9542351" y="362795"/>
              <a:ext cx="228600" cy="3549958"/>
            </a:xfrm>
            <a:custGeom>
              <a:avLst/>
              <a:gdLst>
                <a:gd name="connsiteX0" fmla="*/ 0 w 228600"/>
                <a:gd name="connsiteY0" fmla="*/ 0 h 3549958"/>
                <a:gd name="connsiteX1" fmla="*/ 0 w 228600"/>
                <a:gd name="connsiteY1" fmla="*/ 3549958 h 3549958"/>
                <a:gd name="connsiteX2" fmla="*/ 10901 w 228600"/>
                <a:gd name="connsiteY2" fmla="*/ 3549958 h 3549958"/>
                <a:gd name="connsiteX3" fmla="*/ 228600 w 228600"/>
                <a:gd name="connsiteY3" fmla="*/ 3328731 h 3549958"/>
                <a:gd name="connsiteX4" fmla="*/ 228600 w 228600"/>
                <a:gd name="connsiteY4" fmla="*/ 0 h 3549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8600" h="3549958">
                  <a:moveTo>
                    <a:pt x="0" y="0"/>
                  </a:moveTo>
                  <a:lnTo>
                    <a:pt x="0" y="3549958"/>
                  </a:lnTo>
                  <a:lnTo>
                    <a:pt x="10901" y="3549958"/>
                  </a:lnTo>
                  <a:lnTo>
                    <a:pt x="228600" y="3328731"/>
                  </a:lnTo>
                  <a:lnTo>
                    <a:pt x="22860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55D379AF-5D01-414D-97B8-5A8C1EB8BF11}"/>
              </a:ext>
            </a:extLst>
          </p:cNvPr>
          <p:cNvSpPr txBox="1"/>
          <p:nvPr/>
        </p:nvSpPr>
        <p:spPr>
          <a:xfrm>
            <a:off x="557149" y="2155888"/>
            <a:ext cx="6730159" cy="9233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th-TH" altLang="ko-KR" sz="5400" b="1" dirty="0">
                <a:latin typeface="ThaiSans Neue Black" pitchFamily="2" charset="-34"/>
                <a:cs typeface="ThaiSans Neue Black" pitchFamily="2" charset="-34"/>
              </a:rPr>
              <a:t>คณะวิทยาการจัดการ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DAFE5A8E-8411-4815-A630-2DF4D9611EC5}"/>
              </a:ext>
            </a:extLst>
          </p:cNvPr>
          <p:cNvSpPr txBox="1"/>
          <p:nvPr/>
        </p:nvSpPr>
        <p:spPr>
          <a:xfrm>
            <a:off x="547623" y="3314050"/>
            <a:ext cx="56912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000" b="1" dirty="0">
                <a:latin typeface="ThaiSans Neue SemBd" pitchFamily="2" charset="-34"/>
                <a:cs typeface="ThaiSans Neue SemBd" pitchFamily="2" charset="-34"/>
              </a:rPr>
              <a:t>โครงการการพัฒนาศักยภาพคณาจารย์เพื่อก้าวเข้าสู่การเป็นนักวิจัยขั้นสูง</a:t>
            </a:r>
            <a:endParaRPr lang="en-US" sz="2000" dirty="0">
              <a:latin typeface="ThaiSans Neue SemBd" pitchFamily="2" charset="-34"/>
              <a:cs typeface="ThaiSans Neue SemBd" pitchFamily="2" charset="-34"/>
            </a:endParaRPr>
          </a:p>
        </p:txBody>
      </p:sp>
      <p:pic>
        <p:nvPicPr>
          <p:cNvPr id="13" name="ตัวแทนรูปภาพ 12"/>
          <p:cNvPicPr>
            <a:picLocks noGrp="1" noChangeAspect="1"/>
          </p:cNvPicPr>
          <p:nvPr>
            <p:ph type="pic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98" r="12798"/>
          <a:stretch>
            <a:fillRect/>
          </a:stretch>
        </p:blipFill>
        <p:spPr/>
      </p:pic>
      <p:pic>
        <p:nvPicPr>
          <p:cNvPr id="14" name="รูปภาพ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5289" y="-887125"/>
            <a:ext cx="2096498" cy="2687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776936"/>
      </p:ext>
    </p:extLst>
  </p:cSld>
  <p:clrMapOvr>
    <a:masterClrMapping/>
  </p:clrMapOvr>
  <p:transition spd="slow" advClick="0" advTm="2000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0">
            <a:extLst>
              <a:ext uri="{FF2B5EF4-FFF2-40B4-BE49-F238E27FC236}">
                <a16:creationId xmlns:a16="http://schemas.microsoft.com/office/drawing/2014/main" id="{656F0653-AEDA-4B83-B698-1694671E8953}"/>
              </a:ext>
            </a:extLst>
          </p:cNvPr>
          <p:cNvSpPr txBox="1">
            <a:spLocks/>
          </p:cNvSpPr>
          <p:nvPr/>
        </p:nvSpPr>
        <p:spPr>
          <a:xfrm rot="16200000">
            <a:off x="-2235517" y="2906913"/>
            <a:ext cx="6164031" cy="1044174"/>
          </a:xfrm>
          <a:prstGeom prst="rect">
            <a:avLst/>
          </a:prstGeom>
          <a:noFill/>
        </p:spPr>
        <p:txBody>
          <a:bodyPr anchor="ctr"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0000"/>
              </a:lnSpc>
              <a:buNone/>
            </a:pPr>
            <a:r>
              <a:rPr lang="en-US" altLang="ko-KR" sz="44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Portfolio</a:t>
            </a:r>
          </a:p>
        </p:txBody>
      </p:sp>
      <p:grpSp>
        <p:nvGrpSpPr>
          <p:cNvPr id="19" name="Group 14">
            <a:extLst>
              <a:ext uri="{FF2B5EF4-FFF2-40B4-BE49-F238E27FC236}">
                <a16:creationId xmlns:a16="http://schemas.microsoft.com/office/drawing/2014/main" id="{E3BFFD28-F7AC-45E5-A18B-80178BC90055}"/>
              </a:ext>
            </a:extLst>
          </p:cNvPr>
          <p:cNvGrpSpPr/>
          <p:nvPr/>
        </p:nvGrpSpPr>
        <p:grpSpPr>
          <a:xfrm flipH="1">
            <a:off x="7159730" y="105835"/>
            <a:ext cx="4996706" cy="779990"/>
            <a:chOff x="2153502" y="2017026"/>
            <a:chExt cx="2286358" cy="376921"/>
          </a:xfrm>
          <a:solidFill>
            <a:srgbClr val="7030A0"/>
          </a:solidFill>
        </p:grpSpPr>
        <p:sp>
          <p:nvSpPr>
            <p:cNvPr id="27" name="Rectangle 9">
              <a:extLst>
                <a:ext uri="{FF2B5EF4-FFF2-40B4-BE49-F238E27FC236}">
                  <a16:creationId xmlns:a16="http://schemas.microsoft.com/office/drawing/2014/main" id="{A2F178FF-64AC-484B-9B35-7C72AF1EF2C6}"/>
                </a:ext>
              </a:extLst>
            </p:cNvPr>
            <p:cNvSpPr/>
            <p:nvPr/>
          </p:nvSpPr>
          <p:spPr>
            <a:xfrm>
              <a:off x="4319543" y="2027138"/>
              <a:ext cx="115353" cy="366809"/>
            </a:xfrm>
            <a:custGeom>
              <a:avLst/>
              <a:gdLst>
                <a:gd name="connsiteX0" fmla="*/ 0 w 914400"/>
                <a:gd name="connsiteY0" fmla="*/ 0 h 914400"/>
                <a:gd name="connsiteX1" fmla="*/ 914400 w 914400"/>
                <a:gd name="connsiteY1" fmla="*/ 0 h 914400"/>
                <a:gd name="connsiteX2" fmla="*/ 914400 w 914400"/>
                <a:gd name="connsiteY2" fmla="*/ 914400 h 914400"/>
                <a:gd name="connsiteX3" fmla="*/ 0 w 914400"/>
                <a:gd name="connsiteY3" fmla="*/ 914400 h 914400"/>
                <a:gd name="connsiteX4" fmla="*/ 0 w 914400"/>
                <a:gd name="connsiteY4" fmla="*/ 0 h 914400"/>
                <a:gd name="connsiteX0" fmla="*/ 0 w 914400"/>
                <a:gd name="connsiteY0" fmla="*/ 292963 h 1207363"/>
                <a:gd name="connsiteX1" fmla="*/ 914400 w 914400"/>
                <a:gd name="connsiteY1" fmla="*/ 0 h 1207363"/>
                <a:gd name="connsiteX2" fmla="*/ 914400 w 914400"/>
                <a:gd name="connsiteY2" fmla="*/ 1207363 h 1207363"/>
                <a:gd name="connsiteX3" fmla="*/ 0 w 914400"/>
                <a:gd name="connsiteY3" fmla="*/ 1207363 h 1207363"/>
                <a:gd name="connsiteX4" fmla="*/ 0 w 914400"/>
                <a:gd name="connsiteY4" fmla="*/ 292963 h 1207363"/>
                <a:gd name="connsiteX0" fmla="*/ 612559 w 914400"/>
                <a:gd name="connsiteY0" fmla="*/ 8877 h 1207363"/>
                <a:gd name="connsiteX1" fmla="*/ 914400 w 914400"/>
                <a:gd name="connsiteY1" fmla="*/ 0 h 1207363"/>
                <a:gd name="connsiteX2" fmla="*/ 914400 w 914400"/>
                <a:gd name="connsiteY2" fmla="*/ 1207363 h 1207363"/>
                <a:gd name="connsiteX3" fmla="*/ 0 w 914400"/>
                <a:gd name="connsiteY3" fmla="*/ 1207363 h 1207363"/>
                <a:gd name="connsiteX4" fmla="*/ 612559 w 914400"/>
                <a:gd name="connsiteY4" fmla="*/ 8877 h 1207363"/>
                <a:gd name="connsiteX0" fmla="*/ 0 w 301841"/>
                <a:gd name="connsiteY0" fmla="*/ 8877 h 1207363"/>
                <a:gd name="connsiteX1" fmla="*/ 301841 w 301841"/>
                <a:gd name="connsiteY1" fmla="*/ 0 h 1207363"/>
                <a:gd name="connsiteX2" fmla="*/ 301841 w 301841"/>
                <a:gd name="connsiteY2" fmla="*/ 1207363 h 1207363"/>
                <a:gd name="connsiteX3" fmla="*/ 186432 w 301841"/>
                <a:gd name="connsiteY3" fmla="*/ 408372 h 1207363"/>
                <a:gd name="connsiteX4" fmla="*/ 0 w 301841"/>
                <a:gd name="connsiteY4" fmla="*/ 8877 h 1207363"/>
                <a:gd name="connsiteX0" fmla="*/ 0 w 133166"/>
                <a:gd name="connsiteY0" fmla="*/ 0 h 1207364"/>
                <a:gd name="connsiteX1" fmla="*/ 133166 w 133166"/>
                <a:gd name="connsiteY1" fmla="*/ 1 h 1207364"/>
                <a:gd name="connsiteX2" fmla="*/ 133166 w 133166"/>
                <a:gd name="connsiteY2" fmla="*/ 1207364 h 1207364"/>
                <a:gd name="connsiteX3" fmla="*/ 17757 w 133166"/>
                <a:gd name="connsiteY3" fmla="*/ 408373 h 1207364"/>
                <a:gd name="connsiteX4" fmla="*/ 0 w 133166"/>
                <a:gd name="connsiteY4" fmla="*/ 0 h 1207364"/>
                <a:gd name="connsiteX0" fmla="*/ 0 w 142044"/>
                <a:gd name="connsiteY0" fmla="*/ 0 h 408373"/>
                <a:gd name="connsiteX1" fmla="*/ 133166 w 142044"/>
                <a:gd name="connsiteY1" fmla="*/ 1 h 408373"/>
                <a:gd name="connsiteX2" fmla="*/ 142044 w 142044"/>
                <a:gd name="connsiteY2" fmla="*/ 301842 h 408373"/>
                <a:gd name="connsiteX3" fmla="*/ 17757 w 142044"/>
                <a:gd name="connsiteY3" fmla="*/ 408373 h 408373"/>
                <a:gd name="connsiteX4" fmla="*/ 0 w 142044"/>
                <a:gd name="connsiteY4" fmla="*/ 0 h 408373"/>
                <a:gd name="connsiteX0" fmla="*/ 0 w 133166"/>
                <a:gd name="connsiteY0" fmla="*/ 0 h 408373"/>
                <a:gd name="connsiteX1" fmla="*/ 133166 w 133166"/>
                <a:gd name="connsiteY1" fmla="*/ 1 h 408373"/>
                <a:gd name="connsiteX2" fmla="*/ 118293 w 133166"/>
                <a:gd name="connsiteY2" fmla="*/ 313717 h 408373"/>
                <a:gd name="connsiteX3" fmla="*/ 17757 w 133166"/>
                <a:gd name="connsiteY3" fmla="*/ 408373 h 408373"/>
                <a:gd name="connsiteX4" fmla="*/ 0 w 133166"/>
                <a:gd name="connsiteY4" fmla="*/ 0 h 408373"/>
                <a:gd name="connsiteX0" fmla="*/ 0 w 118293"/>
                <a:gd name="connsiteY0" fmla="*/ 5937 h 414310"/>
                <a:gd name="connsiteX1" fmla="*/ 115353 w 118293"/>
                <a:gd name="connsiteY1" fmla="*/ 0 h 414310"/>
                <a:gd name="connsiteX2" fmla="*/ 118293 w 118293"/>
                <a:gd name="connsiteY2" fmla="*/ 319654 h 414310"/>
                <a:gd name="connsiteX3" fmla="*/ 17757 w 118293"/>
                <a:gd name="connsiteY3" fmla="*/ 414310 h 414310"/>
                <a:gd name="connsiteX4" fmla="*/ 0 w 118293"/>
                <a:gd name="connsiteY4" fmla="*/ 5937 h 414310"/>
                <a:gd name="connsiteX0" fmla="*/ 0 w 118293"/>
                <a:gd name="connsiteY0" fmla="*/ 5937 h 366809"/>
                <a:gd name="connsiteX1" fmla="*/ 115353 w 118293"/>
                <a:gd name="connsiteY1" fmla="*/ 0 h 366809"/>
                <a:gd name="connsiteX2" fmla="*/ 118293 w 118293"/>
                <a:gd name="connsiteY2" fmla="*/ 319654 h 366809"/>
                <a:gd name="connsiteX3" fmla="*/ 5882 w 118293"/>
                <a:gd name="connsiteY3" fmla="*/ 366809 h 366809"/>
                <a:gd name="connsiteX4" fmla="*/ 0 w 118293"/>
                <a:gd name="connsiteY4" fmla="*/ 5937 h 366809"/>
                <a:gd name="connsiteX0" fmla="*/ 0 w 115353"/>
                <a:gd name="connsiteY0" fmla="*/ 5937 h 366809"/>
                <a:gd name="connsiteX1" fmla="*/ 115353 w 115353"/>
                <a:gd name="connsiteY1" fmla="*/ 0 h 366809"/>
                <a:gd name="connsiteX2" fmla="*/ 112356 w 115353"/>
                <a:gd name="connsiteY2" fmla="*/ 278091 h 366809"/>
                <a:gd name="connsiteX3" fmla="*/ 5882 w 115353"/>
                <a:gd name="connsiteY3" fmla="*/ 366809 h 366809"/>
                <a:gd name="connsiteX4" fmla="*/ 0 w 115353"/>
                <a:gd name="connsiteY4" fmla="*/ 5937 h 366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5353" h="366809">
                  <a:moveTo>
                    <a:pt x="0" y="5937"/>
                  </a:moveTo>
                  <a:lnTo>
                    <a:pt x="115353" y="0"/>
                  </a:lnTo>
                  <a:lnTo>
                    <a:pt x="112356" y="278091"/>
                  </a:lnTo>
                  <a:lnTo>
                    <a:pt x="5882" y="366809"/>
                  </a:lnTo>
                  <a:cubicBezTo>
                    <a:pt x="3921" y="246518"/>
                    <a:pt x="1961" y="126228"/>
                    <a:pt x="0" y="5937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/>
            </a:p>
          </p:txBody>
        </p:sp>
        <p:sp>
          <p:nvSpPr>
            <p:cNvPr id="33" name="Rectangle 6">
              <a:extLst>
                <a:ext uri="{FF2B5EF4-FFF2-40B4-BE49-F238E27FC236}">
                  <a16:creationId xmlns:a16="http://schemas.microsoft.com/office/drawing/2014/main" id="{CDBA9DB5-7BA5-41CD-8BFA-D077A0C8D3B3}"/>
                </a:ext>
              </a:extLst>
            </p:cNvPr>
            <p:cNvSpPr/>
            <p:nvPr/>
          </p:nvSpPr>
          <p:spPr>
            <a:xfrm flipH="1">
              <a:off x="2153502" y="2017026"/>
              <a:ext cx="2286358" cy="288032"/>
            </a:xfrm>
            <a:custGeom>
              <a:avLst/>
              <a:gdLst>
                <a:gd name="connsiteX0" fmla="*/ 0 w 5285462"/>
                <a:gd name="connsiteY0" fmla="*/ 0 h 576064"/>
                <a:gd name="connsiteX1" fmla="*/ 4724629 w 5285462"/>
                <a:gd name="connsiteY1" fmla="*/ 0 h 576064"/>
                <a:gd name="connsiteX2" fmla="*/ 5285462 w 5285462"/>
                <a:gd name="connsiteY2" fmla="*/ 576064 h 576064"/>
                <a:gd name="connsiteX3" fmla="*/ 0 w 5285462"/>
                <a:gd name="connsiteY3" fmla="*/ 576064 h 576064"/>
                <a:gd name="connsiteX4" fmla="*/ 0 w 5285462"/>
                <a:gd name="connsiteY4" fmla="*/ 0 h 576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85462" h="576064">
                  <a:moveTo>
                    <a:pt x="0" y="0"/>
                  </a:moveTo>
                  <a:lnTo>
                    <a:pt x="4724629" y="0"/>
                  </a:lnTo>
                  <a:lnTo>
                    <a:pt x="5285462" y="576064"/>
                  </a:lnTo>
                  <a:lnTo>
                    <a:pt x="0" y="57606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/>
            </a:p>
          </p:txBody>
        </p:sp>
      </p:grpSp>
      <p:sp>
        <p:nvSpPr>
          <p:cNvPr id="34" name="Text Placeholder 35">
            <a:extLst>
              <a:ext uri="{FF2B5EF4-FFF2-40B4-BE49-F238E27FC236}">
                <a16:creationId xmlns:a16="http://schemas.microsoft.com/office/drawing/2014/main" id="{9028EE34-BB64-4BC3-8893-11A5ACE48D24}"/>
              </a:ext>
            </a:extLst>
          </p:cNvPr>
          <p:cNvSpPr txBox="1">
            <a:spLocks/>
          </p:cNvSpPr>
          <p:nvPr/>
        </p:nvSpPr>
        <p:spPr>
          <a:xfrm>
            <a:off x="7315677" y="86785"/>
            <a:ext cx="3782860" cy="609830"/>
          </a:xfrm>
          <a:prstGeom prst="rect">
            <a:avLst/>
          </a:prstGeom>
          <a:noFill/>
          <a:ln w="12700">
            <a:noFill/>
          </a:ln>
          <a:effectLst>
            <a:innerShdw blurRad="114300">
              <a:schemeClr val="bg1"/>
            </a:innerShdw>
          </a:effectLst>
        </p:spPr>
        <p:txBody>
          <a:bodyPr lIns="108000" anchor="ctr"/>
          <a:lstStyle>
            <a:lvl1pPr marL="0" indent="0" algn="l" defTabSz="914400" rtl="0" eaLnBrk="1" latinLnBrk="1" hangingPunct="1">
              <a:spcBef>
                <a:spcPct val="20000"/>
              </a:spcBef>
              <a:buFontTx/>
              <a:buNone/>
              <a:defRPr lang="ko-KR" altLang="en-US" sz="14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h-TH" altLang="ko-K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aiSans Neue ExtBd" pitchFamily="2" charset="-34"/>
                <a:cs typeface="ThaiSans Neue ExtBd" pitchFamily="2" charset="-34"/>
              </a:rPr>
              <a:t>ประวัติส่วนตัวนักวิจัยพี่เลี้ยง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aiSans Neue ExtBd" pitchFamily="2" charset="-34"/>
              <a:cs typeface="ThaiSans Neue ExtBd" pitchFamily="2" charset="-34"/>
            </a:endParaRPr>
          </a:p>
        </p:txBody>
      </p:sp>
      <p:sp>
        <p:nvSpPr>
          <p:cNvPr id="26" name="직사각형 29">
            <a:extLst>
              <a:ext uri="{FF2B5EF4-FFF2-40B4-BE49-F238E27FC236}">
                <a16:creationId xmlns:a16="http://schemas.microsoft.com/office/drawing/2014/main" id="{C10D3F91-C9E6-4AC5-A9FE-DBE00372D06D}"/>
              </a:ext>
            </a:extLst>
          </p:cNvPr>
          <p:cNvSpPr/>
          <p:nvPr/>
        </p:nvSpPr>
        <p:spPr>
          <a:xfrm>
            <a:off x="5686425" y="1097592"/>
            <a:ext cx="6657975" cy="72019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th-TH" altLang="ko-KR" sz="2200" b="1" dirty="0">
                <a:solidFill>
                  <a:schemeClr val="accent4">
                    <a:lumMod val="50000"/>
                  </a:schemeClr>
                </a:solidFill>
                <a:latin typeface="ThaiSans Neue ExtBd" pitchFamily="2" charset="-34"/>
                <a:cs typeface="ThaiSans Neue ExtBd" pitchFamily="2" charset="-34"/>
              </a:rPr>
              <a:t>ชื่อ-นามสกุล </a:t>
            </a:r>
            <a:r>
              <a:rPr lang="en-US" altLang="ko-KR" sz="2200" dirty="0">
                <a:solidFill>
                  <a:schemeClr val="accent4">
                    <a:lumMod val="50000"/>
                  </a:schemeClr>
                </a:solidFill>
                <a:latin typeface="ThaiSans Neue ExtBd" pitchFamily="2" charset="-34"/>
                <a:cs typeface="ThaiSans Neue ExtBd" pitchFamily="2" charset="-34"/>
              </a:rPr>
              <a:t>: </a:t>
            </a:r>
            <a:r>
              <a:rPr lang="th-TH" altLang="ko-KR" sz="2200" dirty="0">
                <a:solidFill>
                  <a:schemeClr val="accent4">
                    <a:lumMod val="50000"/>
                  </a:schemeClr>
                </a:solidFill>
                <a:latin typeface="ThaiSans Neue ExtBd" pitchFamily="2" charset="-34"/>
                <a:cs typeface="ThaiSans Neue ExtBd" pitchFamily="2" charset="-34"/>
              </a:rPr>
              <a:t>   </a:t>
            </a:r>
            <a:r>
              <a:rPr lang="th-TH" altLang="ko-KR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ThaiSans Neue SemBd" pitchFamily="2" charset="-34"/>
                <a:cs typeface="ThaiSans Neue SemBd" pitchFamily="2" charset="-34"/>
              </a:rPr>
              <a:t>อาจารย์ ดร.ชัย</a:t>
            </a:r>
            <a:r>
              <a:rPr lang="th-TH" altLang="ko-KR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haiSans Neue SemBd" pitchFamily="2" charset="-34"/>
                <a:cs typeface="ThaiSans Neue SemBd" pitchFamily="2" charset="-34"/>
              </a:rPr>
              <a:t>วิชญ์</a:t>
            </a:r>
            <a:r>
              <a:rPr lang="th-TH" altLang="ko-KR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ThaiSans Neue SemBd" pitchFamily="2" charset="-34"/>
                <a:cs typeface="ThaiSans Neue SemBd" pitchFamily="2" charset="-34"/>
              </a:rPr>
              <a:t>  ม่วงหมี</a:t>
            </a:r>
          </a:p>
          <a:p>
            <a:pPr>
              <a:lnSpc>
                <a:spcPct val="150000"/>
              </a:lnSpc>
            </a:pPr>
            <a:r>
              <a:rPr lang="th-TH" altLang="ko-KR" sz="2200" b="1" dirty="0">
                <a:solidFill>
                  <a:schemeClr val="accent4">
                    <a:lumMod val="50000"/>
                  </a:schemeClr>
                </a:solidFill>
                <a:latin typeface="ThaiSans Neue ExtBd" pitchFamily="2" charset="-34"/>
                <a:cs typeface="ThaiSans Neue ExtBd" pitchFamily="2" charset="-34"/>
              </a:rPr>
              <a:t>ตำแหน่งปัจจุบัน </a:t>
            </a:r>
            <a:r>
              <a:rPr lang="en-US" altLang="ko-KR" sz="2200" dirty="0">
                <a:solidFill>
                  <a:schemeClr val="accent4">
                    <a:lumMod val="50000"/>
                  </a:schemeClr>
                </a:solidFill>
                <a:latin typeface="ThaiSans Neue ExtBd" pitchFamily="2" charset="-34"/>
                <a:cs typeface="ThaiSans Neue ExtBd" pitchFamily="2" charset="-34"/>
              </a:rPr>
              <a:t>: </a:t>
            </a:r>
            <a:r>
              <a:rPr lang="th-TH" altLang="ko-KR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ThaiSans Neue SemBd" pitchFamily="2" charset="-34"/>
                <a:cs typeface="ThaiSans Neue SemBd" pitchFamily="2" charset="-34"/>
              </a:rPr>
              <a:t>อาจารย์ประจำสาขาการประกอบการธุรกิจ </a:t>
            </a:r>
          </a:p>
          <a:p>
            <a:pPr>
              <a:lnSpc>
                <a:spcPct val="150000"/>
              </a:lnSpc>
            </a:pPr>
            <a:r>
              <a:rPr lang="th-TH" altLang="ko-KR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ThaiSans Neue SemBd" pitchFamily="2" charset="-34"/>
                <a:cs typeface="ThaiSans Neue SemBd" pitchFamily="2" charset="-34"/>
              </a:rPr>
              <a:t>                  รองคณบดีคณะวิทยาการจัดการ </a:t>
            </a:r>
          </a:p>
          <a:p>
            <a:pPr>
              <a:lnSpc>
                <a:spcPct val="150000"/>
              </a:lnSpc>
            </a:pPr>
            <a:r>
              <a:rPr lang="th-TH" altLang="ko-KR" sz="2200" b="1" dirty="0">
                <a:solidFill>
                  <a:schemeClr val="accent4">
                    <a:lumMod val="50000"/>
                  </a:schemeClr>
                </a:solidFill>
                <a:latin typeface="ThaiSans Neue ExtBd" pitchFamily="2" charset="-34"/>
                <a:cs typeface="ThaiSans Neue ExtBd" pitchFamily="2" charset="-34"/>
              </a:rPr>
              <a:t>สังกัด/สาขาวิชา </a:t>
            </a:r>
            <a:r>
              <a:rPr lang="en-US" altLang="ko-KR" sz="2200" b="1" dirty="0">
                <a:solidFill>
                  <a:schemeClr val="accent4">
                    <a:lumMod val="50000"/>
                  </a:schemeClr>
                </a:solidFill>
                <a:latin typeface="ThaiSans Neue ExtBd" pitchFamily="2" charset="-34"/>
                <a:cs typeface="ThaiSans Neue ExtBd" pitchFamily="2" charset="-34"/>
              </a:rPr>
              <a:t>:</a:t>
            </a:r>
            <a:r>
              <a:rPr lang="th-TH" altLang="ko-KR" sz="2200" b="1" dirty="0">
                <a:solidFill>
                  <a:schemeClr val="accent4">
                    <a:lumMod val="50000"/>
                  </a:schemeClr>
                </a:solidFill>
                <a:latin typeface="ThaiSans Neue ExtBd" pitchFamily="2" charset="-34"/>
                <a:cs typeface="ThaiSans Neue ExtBd" pitchFamily="2" charset="-34"/>
              </a:rPr>
              <a:t> </a:t>
            </a:r>
            <a:r>
              <a:rPr lang="th-TH" altLang="ko-KR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ThaiSans Neue SemBd" pitchFamily="2" charset="-34"/>
                <a:cs typeface="ThaiSans Neue SemBd" pitchFamily="2" charset="-34"/>
              </a:rPr>
              <a:t>สาขาการประกอบการธุรกิจ คณะวิทยาการจัดการ </a:t>
            </a:r>
          </a:p>
          <a:p>
            <a:pPr>
              <a:lnSpc>
                <a:spcPct val="150000"/>
              </a:lnSpc>
            </a:pPr>
            <a:r>
              <a:rPr lang="en-US" altLang="ko-KR" sz="2200" dirty="0">
                <a:solidFill>
                  <a:schemeClr val="accent4">
                    <a:lumMod val="50000"/>
                  </a:schemeClr>
                </a:solidFill>
                <a:latin typeface="ThaiSans Neue ExtBd" pitchFamily="2" charset="-34"/>
                <a:cs typeface="ThaiSans Neue ExtBd" pitchFamily="2" charset="-34"/>
              </a:rPr>
              <a:t>E-mail : </a:t>
            </a:r>
            <a:r>
              <a:rPr lang="en-US" altLang="ko-KR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ThaiSans Neue SemBd" pitchFamily="2" charset="-34"/>
                <a:cs typeface="ThaiSans Neue SemBd" pitchFamily="2" charset="-34"/>
                <a:hlinkClick r:id="rId2"/>
              </a:rPr>
              <a:t>Chaiyawit.1970@gmail.com</a:t>
            </a:r>
            <a:r>
              <a:rPr lang="en-US" altLang="ko-KR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ThaiSans Neue SemBd" pitchFamily="2" charset="-34"/>
                <a:cs typeface="ThaiSans Neue SemBd" pitchFamily="2" charset="-34"/>
              </a:rPr>
              <a:t> Chaiyawit.m@bsru.ac.th</a:t>
            </a:r>
          </a:p>
          <a:p>
            <a:pPr>
              <a:lnSpc>
                <a:spcPct val="150000"/>
              </a:lnSpc>
            </a:pPr>
            <a:r>
              <a:rPr lang="th-TH" altLang="ko-KR" sz="2200" dirty="0">
                <a:solidFill>
                  <a:schemeClr val="accent4">
                    <a:lumMod val="50000"/>
                  </a:schemeClr>
                </a:solidFill>
                <a:latin typeface="ThaiSans Neue ExtBd" pitchFamily="2" charset="-34"/>
                <a:cs typeface="ThaiSans Neue ExtBd" pitchFamily="2" charset="-34"/>
              </a:rPr>
              <a:t>สาขาที่เชี่ยวชาญ </a:t>
            </a:r>
            <a:r>
              <a:rPr lang="en-US" altLang="ko-KR" sz="2200" dirty="0">
                <a:solidFill>
                  <a:schemeClr val="accent4">
                    <a:lumMod val="50000"/>
                  </a:schemeClr>
                </a:solidFill>
                <a:latin typeface="ThaiSans Neue SemBd" pitchFamily="2" charset="-34"/>
                <a:cs typeface="ThaiSans Neue SemBd" pitchFamily="2" charset="-34"/>
              </a:rPr>
              <a:t>: </a:t>
            </a:r>
            <a:r>
              <a:rPr lang="th-TH" altLang="ko-KR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ThaiSans Neue SemBd" pitchFamily="2" charset="-34"/>
                <a:cs typeface="ThaiSans Neue SemBd" pitchFamily="2" charset="-34"/>
              </a:rPr>
              <a:t>-	บริหารโครงการ</a:t>
            </a:r>
          </a:p>
          <a:p>
            <a:pPr>
              <a:lnSpc>
                <a:spcPct val="150000"/>
              </a:lnSpc>
            </a:pPr>
            <a:r>
              <a:rPr lang="th-TH" altLang="ko-KR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ThaiSans Neue SemBd" pitchFamily="2" charset="-34"/>
                <a:cs typeface="ThaiSans Neue SemBd" pitchFamily="2" charset="-34"/>
              </a:rPr>
              <a:t>                  - แผนและยุทธศาสตร์ </a:t>
            </a:r>
          </a:p>
          <a:p>
            <a:pPr>
              <a:lnSpc>
                <a:spcPct val="150000"/>
              </a:lnSpc>
            </a:pPr>
            <a:r>
              <a:rPr lang="th-TH" altLang="ko-KR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ThaiSans Neue SemBd" pitchFamily="2" charset="-34"/>
                <a:cs typeface="ThaiSans Neue SemBd" pitchFamily="2" charset="-34"/>
              </a:rPr>
              <a:t>                  - ด้านการวิจัยขั้นสูง</a:t>
            </a:r>
          </a:p>
          <a:p>
            <a:pPr>
              <a:lnSpc>
                <a:spcPct val="150000"/>
              </a:lnSpc>
            </a:pPr>
            <a:r>
              <a:rPr lang="th-TH" altLang="ko-KR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ThaiSans Neue SemBd" pitchFamily="2" charset="-34"/>
                <a:cs typeface="ThaiSans Neue SemBd" pitchFamily="2" charset="-34"/>
              </a:rPr>
              <a:t>                  - ด้านวิเคราะห์สถิติขั้นสูง </a:t>
            </a:r>
          </a:p>
          <a:p>
            <a:pPr>
              <a:lnSpc>
                <a:spcPct val="150000"/>
              </a:lnSpc>
            </a:pPr>
            <a:r>
              <a:rPr lang="th-TH" altLang="ko-KR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ThaiSans Neue SemBd" pitchFamily="2" charset="-34"/>
                <a:cs typeface="ThaiSans Neue SemBd" pitchFamily="2" charset="-34"/>
              </a:rPr>
              <a:t>                    (</a:t>
            </a:r>
            <a:r>
              <a:rPr lang="en-US" altLang="ko-KR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ThaiSans Neue SemBd" pitchFamily="2" charset="-34"/>
                <a:cs typeface="ThaiSans Neue SemBd" pitchFamily="2" charset="-34"/>
              </a:rPr>
              <a:t>structural equation model--SEM)</a:t>
            </a:r>
          </a:p>
          <a:p>
            <a:pPr>
              <a:lnSpc>
                <a:spcPct val="150000"/>
              </a:lnSpc>
            </a:pPr>
            <a:endParaRPr lang="th-TH" altLang="ko-KR" sz="2200" dirty="0">
              <a:solidFill>
                <a:schemeClr val="tx1">
                  <a:lumMod val="75000"/>
                  <a:lumOff val="25000"/>
                </a:schemeClr>
              </a:solidFill>
              <a:latin typeface="ThaiSans Neue SemBd" pitchFamily="2" charset="-34"/>
              <a:cs typeface="ThaiSans Neue SemBd" pitchFamily="2" charset="-34"/>
            </a:endParaRPr>
          </a:p>
          <a:p>
            <a:pPr>
              <a:lnSpc>
                <a:spcPct val="150000"/>
              </a:lnSpc>
            </a:pPr>
            <a:endParaRPr lang="en-US" altLang="ko-KR" sz="2200" dirty="0">
              <a:solidFill>
                <a:schemeClr val="tx1">
                  <a:lumMod val="75000"/>
                  <a:lumOff val="25000"/>
                </a:schemeClr>
              </a:solidFill>
              <a:latin typeface="ThaiSans Neue ExtBd" pitchFamily="2" charset="-34"/>
              <a:cs typeface="ThaiSans Neue ExtBd" pitchFamily="2" charset="-34"/>
            </a:endParaRPr>
          </a:p>
          <a:p>
            <a:pPr>
              <a:lnSpc>
                <a:spcPct val="150000"/>
              </a:lnSpc>
            </a:pPr>
            <a:endParaRPr lang="en-US" altLang="ko-KR" sz="2200" dirty="0">
              <a:solidFill>
                <a:schemeClr val="tx1">
                  <a:lumMod val="75000"/>
                  <a:lumOff val="25000"/>
                </a:schemeClr>
              </a:solidFill>
              <a:latin typeface="ThaiSans Neue SemBd" pitchFamily="2" charset="-34"/>
              <a:cs typeface="ThaiSans Neue SemBd" pitchFamily="2" charset="-34"/>
            </a:endParaRPr>
          </a:p>
          <a:p>
            <a:pPr>
              <a:lnSpc>
                <a:spcPct val="150000"/>
              </a:lnSpc>
            </a:pPr>
            <a:endParaRPr lang="th-TH" altLang="ko-KR" sz="2200" dirty="0">
              <a:solidFill>
                <a:schemeClr val="tx1">
                  <a:lumMod val="75000"/>
                  <a:lumOff val="25000"/>
                </a:schemeClr>
              </a:solidFill>
              <a:latin typeface="ThaiSans Neue SemBd" pitchFamily="2" charset="-34"/>
              <a:cs typeface="ThaiSans Neue SemBd" pitchFamily="2" charset="-34"/>
            </a:endParaRPr>
          </a:p>
        </p:txBody>
      </p:sp>
      <p:sp>
        <p:nvSpPr>
          <p:cNvPr id="2" name="AutoShape 2" descr="กล่องข้อความ"/>
          <p:cNvSpPr>
            <a:spLocks noChangeAspect="1" noChangeArrowheads="1"/>
          </p:cNvSpPr>
          <p:nvPr/>
        </p:nvSpPr>
        <p:spPr bwMode="auto">
          <a:xfrm>
            <a:off x="190500" y="-2127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sp>
        <p:nvSpPr>
          <p:cNvPr id="4" name="AutoShape 4" descr="กล่องข้อความ"/>
          <p:cNvSpPr>
            <a:spLocks noChangeAspect="1" noChangeArrowheads="1"/>
          </p:cNvSpPr>
          <p:nvPr/>
        </p:nvSpPr>
        <p:spPr bwMode="auto">
          <a:xfrm>
            <a:off x="342900" y="-603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sp>
        <p:nvSpPr>
          <p:cNvPr id="5" name="AutoShape 6" descr="กล่องข้อความ"/>
          <p:cNvSpPr>
            <a:spLocks noChangeAspect="1" noChangeArrowheads="1"/>
          </p:cNvSpPr>
          <p:nvPr/>
        </p:nvSpPr>
        <p:spPr bwMode="auto">
          <a:xfrm>
            <a:off x="495300" y="920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pic>
        <p:nvPicPr>
          <p:cNvPr id="1031" name="Picture 7" descr="F:\การจัดประชุม Team online\ดร.ชัยวิชญ์-ม่วงหมี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9383" l="10000" r="90000">
                        <a14:foregroundMark x1="30150" y1="73000" x2="30150" y2="73000"/>
                        <a14:foregroundMark x1="30150" y1="95400" x2="30150" y2="95400"/>
                        <a14:foregroundMark x1="78125" y1="99383" x2="86300" y2="973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1877" y="403858"/>
            <a:ext cx="4308395" cy="6462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รูปภาพ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3142" y="4795217"/>
            <a:ext cx="2096498" cy="2687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595620"/>
      </p:ext>
    </p:extLst>
  </p:cSld>
  <p:clrMapOvr>
    <a:masterClrMapping/>
  </p:clrMapOvr>
  <p:transition spd="slow" advClick="0" advTm="4000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0">
            <a:extLst>
              <a:ext uri="{FF2B5EF4-FFF2-40B4-BE49-F238E27FC236}">
                <a16:creationId xmlns:a16="http://schemas.microsoft.com/office/drawing/2014/main" id="{656F0653-AEDA-4B83-B698-1694671E8953}"/>
              </a:ext>
            </a:extLst>
          </p:cNvPr>
          <p:cNvSpPr txBox="1">
            <a:spLocks/>
          </p:cNvSpPr>
          <p:nvPr/>
        </p:nvSpPr>
        <p:spPr>
          <a:xfrm rot="16200000">
            <a:off x="-2235517" y="2906913"/>
            <a:ext cx="6164031" cy="1044174"/>
          </a:xfrm>
          <a:prstGeom prst="rect">
            <a:avLst/>
          </a:prstGeom>
          <a:noFill/>
        </p:spPr>
        <p:txBody>
          <a:bodyPr anchor="ctr"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0000"/>
              </a:lnSpc>
              <a:buNone/>
            </a:pPr>
            <a:r>
              <a:rPr lang="en-US" altLang="ko-KR" sz="44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Portfolio</a:t>
            </a:r>
          </a:p>
        </p:txBody>
      </p:sp>
      <p:grpSp>
        <p:nvGrpSpPr>
          <p:cNvPr id="19" name="Group 14">
            <a:extLst>
              <a:ext uri="{FF2B5EF4-FFF2-40B4-BE49-F238E27FC236}">
                <a16:creationId xmlns:a16="http://schemas.microsoft.com/office/drawing/2014/main" id="{E3BFFD28-F7AC-45E5-A18B-80178BC90055}"/>
              </a:ext>
            </a:extLst>
          </p:cNvPr>
          <p:cNvGrpSpPr/>
          <p:nvPr/>
        </p:nvGrpSpPr>
        <p:grpSpPr>
          <a:xfrm flipH="1">
            <a:off x="7159730" y="105835"/>
            <a:ext cx="4996706" cy="779990"/>
            <a:chOff x="2153502" y="2017026"/>
            <a:chExt cx="2286358" cy="376921"/>
          </a:xfrm>
          <a:solidFill>
            <a:srgbClr val="7030A0"/>
          </a:solidFill>
        </p:grpSpPr>
        <p:sp>
          <p:nvSpPr>
            <p:cNvPr id="27" name="Rectangle 9">
              <a:extLst>
                <a:ext uri="{FF2B5EF4-FFF2-40B4-BE49-F238E27FC236}">
                  <a16:creationId xmlns:a16="http://schemas.microsoft.com/office/drawing/2014/main" id="{A2F178FF-64AC-484B-9B35-7C72AF1EF2C6}"/>
                </a:ext>
              </a:extLst>
            </p:cNvPr>
            <p:cNvSpPr/>
            <p:nvPr/>
          </p:nvSpPr>
          <p:spPr>
            <a:xfrm>
              <a:off x="4319543" y="2027138"/>
              <a:ext cx="115353" cy="366809"/>
            </a:xfrm>
            <a:custGeom>
              <a:avLst/>
              <a:gdLst>
                <a:gd name="connsiteX0" fmla="*/ 0 w 914400"/>
                <a:gd name="connsiteY0" fmla="*/ 0 h 914400"/>
                <a:gd name="connsiteX1" fmla="*/ 914400 w 914400"/>
                <a:gd name="connsiteY1" fmla="*/ 0 h 914400"/>
                <a:gd name="connsiteX2" fmla="*/ 914400 w 914400"/>
                <a:gd name="connsiteY2" fmla="*/ 914400 h 914400"/>
                <a:gd name="connsiteX3" fmla="*/ 0 w 914400"/>
                <a:gd name="connsiteY3" fmla="*/ 914400 h 914400"/>
                <a:gd name="connsiteX4" fmla="*/ 0 w 914400"/>
                <a:gd name="connsiteY4" fmla="*/ 0 h 914400"/>
                <a:gd name="connsiteX0" fmla="*/ 0 w 914400"/>
                <a:gd name="connsiteY0" fmla="*/ 292963 h 1207363"/>
                <a:gd name="connsiteX1" fmla="*/ 914400 w 914400"/>
                <a:gd name="connsiteY1" fmla="*/ 0 h 1207363"/>
                <a:gd name="connsiteX2" fmla="*/ 914400 w 914400"/>
                <a:gd name="connsiteY2" fmla="*/ 1207363 h 1207363"/>
                <a:gd name="connsiteX3" fmla="*/ 0 w 914400"/>
                <a:gd name="connsiteY3" fmla="*/ 1207363 h 1207363"/>
                <a:gd name="connsiteX4" fmla="*/ 0 w 914400"/>
                <a:gd name="connsiteY4" fmla="*/ 292963 h 1207363"/>
                <a:gd name="connsiteX0" fmla="*/ 612559 w 914400"/>
                <a:gd name="connsiteY0" fmla="*/ 8877 h 1207363"/>
                <a:gd name="connsiteX1" fmla="*/ 914400 w 914400"/>
                <a:gd name="connsiteY1" fmla="*/ 0 h 1207363"/>
                <a:gd name="connsiteX2" fmla="*/ 914400 w 914400"/>
                <a:gd name="connsiteY2" fmla="*/ 1207363 h 1207363"/>
                <a:gd name="connsiteX3" fmla="*/ 0 w 914400"/>
                <a:gd name="connsiteY3" fmla="*/ 1207363 h 1207363"/>
                <a:gd name="connsiteX4" fmla="*/ 612559 w 914400"/>
                <a:gd name="connsiteY4" fmla="*/ 8877 h 1207363"/>
                <a:gd name="connsiteX0" fmla="*/ 0 w 301841"/>
                <a:gd name="connsiteY0" fmla="*/ 8877 h 1207363"/>
                <a:gd name="connsiteX1" fmla="*/ 301841 w 301841"/>
                <a:gd name="connsiteY1" fmla="*/ 0 h 1207363"/>
                <a:gd name="connsiteX2" fmla="*/ 301841 w 301841"/>
                <a:gd name="connsiteY2" fmla="*/ 1207363 h 1207363"/>
                <a:gd name="connsiteX3" fmla="*/ 186432 w 301841"/>
                <a:gd name="connsiteY3" fmla="*/ 408372 h 1207363"/>
                <a:gd name="connsiteX4" fmla="*/ 0 w 301841"/>
                <a:gd name="connsiteY4" fmla="*/ 8877 h 1207363"/>
                <a:gd name="connsiteX0" fmla="*/ 0 w 133166"/>
                <a:gd name="connsiteY0" fmla="*/ 0 h 1207364"/>
                <a:gd name="connsiteX1" fmla="*/ 133166 w 133166"/>
                <a:gd name="connsiteY1" fmla="*/ 1 h 1207364"/>
                <a:gd name="connsiteX2" fmla="*/ 133166 w 133166"/>
                <a:gd name="connsiteY2" fmla="*/ 1207364 h 1207364"/>
                <a:gd name="connsiteX3" fmla="*/ 17757 w 133166"/>
                <a:gd name="connsiteY3" fmla="*/ 408373 h 1207364"/>
                <a:gd name="connsiteX4" fmla="*/ 0 w 133166"/>
                <a:gd name="connsiteY4" fmla="*/ 0 h 1207364"/>
                <a:gd name="connsiteX0" fmla="*/ 0 w 142044"/>
                <a:gd name="connsiteY0" fmla="*/ 0 h 408373"/>
                <a:gd name="connsiteX1" fmla="*/ 133166 w 142044"/>
                <a:gd name="connsiteY1" fmla="*/ 1 h 408373"/>
                <a:gd name="connsiteX2" fmla="*/ 142044 w 142044"/>
                <a:gd name="connsiteY2" fmla="*/ 301842 h 408373"/>
                <a:gd name="connsiteX3" fmla="*/ 17757 w 142044"/>
                <a:gd name="connsiteY3" fmla="*/ 408373 h 408373"/>
                <a:gd name="connsiteX4" fmla="*/ 0 w 142044"/>
                <a:gd name="connsiteY4" fmla="*/ 0 h 408373"/>
                <a:gd name="connsiteX0" fmla="*/ 0 w 133166"/>
                <a:gd name="connsiteY0" fmla="*/ 0 h 408373"/>
                <a:gd name="connsiteX1" fmla="*/ 133166 w 133166"/>
                <a:gd name="connsiteY1" fmla="*/ 1 h 408373"/>
                <a:gd name="connsiteX2" fmla="*/ 118293 w 133166"/>
                <a:gd name="connsiteY2" fmla="*/ 313717 h 408373"/>
                <a:gd name="connsiteX3" fmla="*/ 17757 w 133166"/>
                <a:gd name="connsiteY3" fmla="*/ 408373 h 408373"/>
                <a:gd name="connsiteX4" fmla="*/ 0 w 133166"/>
                <a:gd name="connsiteY4" fmla="*/ 0 h 408373"/>
                <a:gd name="connsiteX0" fmla="*/ 0 w 118293"/>
                <a:gd name="connsiteY0" fmla="*/ 5937 h 414310"/>
                <a:gd name="connsiteX1" fmla="*/ 115353 w 118293"/>
                <a:gd name="connsiteY1" fmla="*/ 0 h 414310"/>
                <a:gd name="connsiteX2" fmla="*/ 118293 w 118293"/>
                <a:gd name="connsiteY2" fmla="*/ 319654 h 414310"/>
                <a:gd name="connsiteX3" fmla="*/ 17757 w 118293"/>
                <a:gd name="connsiteY3" fmla="*/ 414310 h 414310"/>
                <a:gd name="connsiteX4" fmla="*/ 0 w 118293"/>
                <a:gd name="connsiteY4" fmla="*/ 5937 h 414310"/>
                <a:gd name="connsiteX0" fmla="*/ 0 w 118293"/>
                <a:gd name="connsiteY0" fmla="*/ 5937 h 366809"/>
                <a:gd name="connsiteX1" fmla="*/ 115353 w 118293"/>
                <a:gd name="connsiteY1" fmla="*/ 0 h 366809"/>
                <a:gd name="connsiteX2" fmla="*/ 118293 w 118293"/>
                <a:gd name="connsiteY2" fmla="*/ 319654 h 366809"/>
                <a:gd name="connsiteX3" fmla="*/ 5882 w 118293"/>
                <a:gd name="connsiteY3" fmla="*/ 366809 h 366809"/>
                <a:gd name="connsiteX4" fmla="*/ 0 w 118293"/>
                <a:gd name="connsiteY4" fmla="*/ 5937 h 366809"/>
                <a:gd name="connsiteX0" fmla="*/ 0 w 115353"/>
                <a:gd name="connsiteY0" fmla="*/ 5937 h 366809"/>
                <a:gd name="connsiteX1" fmla="*/ 115353 w 115353"/>
                <a:gd name="connsiteY1" fmla="*/ 0 h 366809"/>
                <a:gd name="connsiteX2" fmla="*/ 112356 w 115353"/>
                <a:gd name="connsiteY2" fmla="*/ 278091 h 366809"/>
                <a:gd name="connsiteX3" fmla="*/ 5882 w 115353"/>
                <a:gd name="connsiteY3" fmla="*/ 366809 h 366809"/>
                <a:gd name="connsiteX4" fmla="*/ 0 w 115353"/>
                <a:gd name="connsiteY4" fmla="*/ 5937 h 366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5353" h="366809">
                  <a:moveTo>
                    <a:pt x="0" y="5937"/>
                  </a:moveTo>
                  <a:lnTo>
                    <a:pt x="115353" y="0"/>
                  </a:lnTo>
                  <a:lnTo>
                    <a:pt x="112356" y="278091"/>
                  </a:lnTo>
                  <a:lnTo>
                    <a:pt x="5882" y="366809"/>
                  </a:lnTo>
                  <a:cubicBezTo>
                    <a:pt x="3921" y="246518"/>
                    <a:pt x="1961" y="126228"/>
                    <a:pt x="0" y="5937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/>
            </a:p>
          </p:txBody>
        </p:sp>
        <p:sp>
          <p:nvSpPr>
            <p:cNvPr id="33" name="Rectangle 6">
              <a:extLst>
                <a:ext uri="{FF2B5EF4-FFF2-40B4-BE49-F238E27FC236}">
                  <a16:creationId xmlns:a16="http://schemas.microsoft.com/office/drawing/2014/main" id="{CDBA9DB5-7BA5-41CD-8BFA-D077A0C8D3B3}"/>
                </a:ext>
              </a:extLst>
            </p:cNvPr>
            <p:cNvSpPr/>
            <p:nvPr/>
          </p:nvSpPr>
          <p:spPr>
            <a:xfrm flipH="1">
              <a:off x="2153502" y="2017026"/>
              <a:ext cx="2286358" cy="288032"/>
            </a:xfrm>
            <a:custGeom>
              <a:avLst/>
              <a:gdLst>
                <a:gd name="connsiteX0" fmla="*/ 0 w 5285462"/>
                <a:gd name="connsiteY0" fmla="*/ 0 h 576064"/>
                <a:gd name="connsiteX1" fmla="*/ 4724629 w 5285462"/>
                <a:gd name="connsiteY1" fmla="*/ 0 h 576064"/>
                <a:gd name="connsiteX2" fmla="*/ 5285462 w 5285462"/>
                <a:gd name="connsiteY2" fmla="*/ 576064 h 576064"/>
                <a:gd name="connsiteX3" fmla="*/ 0 w 5285462"/>
                <a:gd name="connsiteY3" fmla="*/ 576064 h 576064"/>
                <a:gd name="connsiteX4" fmla="*/ 0 w 5285462"/>
                <a:gd name="connsiteY4" fmla="*/ 0 h 576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85462" h="576064">
                  <a:moveTo>
                    <a:pt x="0" y="0"/>
                  </a:moveTo>
                  <a:lnTo>
                    <a:pt x="4724629" y="0"/>
                  </a:lnTo>
                  <a:lnTo>
                    <a:pt x="5285462" y="576064"/>
                  </a:lnTo>
                  <a:lnTo>
                    <a:pt x="0" y="57606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/>
            </a:p>
          </p:txBody>
        </p:sp>
      </p:grpSp>
      <p:sp>
        <p:nvSpPr>
          <p:cNvPr id="34" name="Text Placeholder 35">
            <a:extLst>
              <a:ext uri="{FF2B5EF4-FFF2-40B4-BE49-F238E27FC236}">
                <a16:creationId xmlns:a16="http://schemas.microsoft.com/office/drawing/2014/main" id="{9028EE34-BB64-4BC3-8893-11A5ACE48D24}"/>
              </a:ext>
            </a:extLst>
          </p:cNvPr>
          <p:cNvSpPr txBox="1">
            <a:spLocks/>
          </p:cNvSpPr>
          <p:nvPr/>
        </p:nvSpPr>
        <p:spPr>
          <a:xfrm>
            <a:off x="7315677" y="86785"/>
            <a:ext cx="3782860" cy="609830"/>
          </a:xfrm>
          <a:prstGeom prst="rect">
            <a:avLst/>
          </a:prstGeom>
          <a:noFill/>
          <a:ln w="12700">
            <a:noFill/>
          </a:ln>
          <a:effectLst>
            <a:innerShdw blurRad="114300">
              <a:schemeClr val="bg1"/>
            </a:innerShdw>
          </a:effectLst>
        </p:spPr>
        <p:txBody>
          <a:bodyPr lIns="108000" anchor="ctr"/>
          <a:lstStyle>
            <a:lvl1pPr marL="0" indent="0" algn="l" defTabSz="914400" rtl="0" eaLnBrk="1" latinLnBrk="1" hangingPunct="1">
              <a:spcBef>
                <a:spcPct val="20000"/>
              </a:spcBef>
              <a:buFontTx/>
              <a:buNone/>
              <a:defRPr lang="ko-KR" altLang="en-US" sz="14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h-TH" altLang="ko-K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aiSans Neue ExtBd" pitchFamily="2" charset="-34"/>
                <a:cs typeface="ThaiSans Neue ExtBd" pitchFamily="2" charset="-34"/>
              </a:rPr>
              <a:t>ประวัติส่วนตัวนักวิจัยพี่เลี้ยง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aiSans Neue ExtBd" pitchFamily="2" charset="-34"/>
              <a:cs typeface="ThaiSans Neue ExtBd" pitchFamily="2" charset="-34"/>
            </a:endParaRPr>
          </a:p>
        </p:txBody>
      </p:sp>
      <p:sp>
        <p:nvSpPr>
          <p:cNvPr id="26" name="직사각형 29">
            <a:extLst>
              <a:ext uri="{FF2B5EF4-FFF2-40B4-BE49-F238E27FC236}">
                <a16:creationId xmlns:a16="http://schemas.microsoft.com/office/drawing/2014/main" id="{C10D3F91-C9E6-4AC5-A9FE-DBE00372D06D}"/>
              </a:ext>
            </a:extLst>
          </p:cNvPr>
          <p:cNvSpPr/>
          <p:nvPr/>
        </p:nvSpPr>
        <p:spPr>
          <a:xfrm>
            <a:off x="5391150" y="1351508"/>
            <a:ext cx="6657975" cy="36471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th-TH" altLang="ko-KR" sz="2200" b="1" dirty="0">
                <a:solidFill>
                  <a:schemeClr val="accent4">
                    <a:lumMod val="50000"/>
                  </a:schemeClr>
                </a:solidFill>
                <a:latin typeface="ThaiSans Neue ExtBd" pitchFamily="2" charset="-34"/>
                <a:cs typeface="ThaiSans Neue ExtBd" pitchFamily="2" charset="-34"/>
              </a:rPr>
              <a:t>ชื่อ-นามสกุล </a:t>
            </a:r>
            <a:r>
              <a:rPr lang="en-US" altLang="ko-KR" sz="2200" dirty="0">
                <a:solidFill>
                  <a:schemeClr val="accent4">
                    <a:lumMod val="50000"/>
                  </a:schemeClr>
                </a:solidFill>
                <a:latin typeface="ThaiSans Neue ExtBd" pitchFamily="2" charset="-34"/>
                <a:cs typeface="ThaiSans Neue ExtBd" pitchFamily="2" charset="-34"/>
              </a:rPr>
              <a:t>: </a:t>
            </a:r>
            <a:r>
              <a:rPr lang="th-TH" altLang="ko-KR" sz="2200" dirty="0">
                <a:solidFill>
                  <a:schemeClr val="accent4">
                    <a:lumMod val="50000"/>
                  </a:schemeClr>
                </a:solidFill>
                <a:latin typeface="ThaiSans Neue ExtBd" pitchFamily="2" charset="-34"/>
                <a:cs typeface="ThaiSans Neue ExtBd" pitchFamily="2" charset="-34"/>
              </a:rPr>
              <a:t> </a:t>
            </a:r>
            <a:r>
              <a:rPr lang="th-TH" altLang="ko-KR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ThaiSans Neue SemBd" pitchFamily="2" charset="-34"/>
                <a:cs typeface="ThaiSans Neue SemBd" pitchFamily="2" charset="-34"/>
              </a:rPr>
              <a:t>ผศ.ดร.สรร</a:t>
            </a:r>
            <a:r>
              <a:rPr lang="th-TH" altLang="ko-KR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haiSans Neue SemBd" pitchFamily="2" charset="-34"/>
                <a:cs typeface="ThaiSans Neue SemBd" pitchFamily="2" charset="-34"/>
              </a:rPr>
              <a:t>พัชญ์</a:t>
            </a:r>
            <a:r>
              <a:rPr lang="th-TH" altLang="ko-KR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ThaiSans Neue SemBd" pitchFamily="2" charset="-34"/>
                <a:cs typeface="ThaiSans Neue SemBd" pitchFamily="2" charset="-34"/>
              </a:rPr>
              <a:t>  </a:t>
            </a:r>
            <a:r>
              <a:rPr lang="th-TH" altLang="ko-KR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haiSans Neue SemBd" pitchFamily="2" charset="-34"/>
                <a:cs typeface="ThaiSans Neue SemBd" pitchFamily="2" charset="-34"/>
              </a:rPr>
              <a:t>เจีย</a:t>
            </a:r>
            <a:r>
              <a:rPr lang="th-TH" altLang="ko-KR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ThaiSans Neue SemBd" pitchFamily="2" charset="-34"/>
                <a:cs typeface="ThaiSans Neue SemBd" pitchFamily="2" charset="-34"/>
              </a:rPr>
              <a:t>ระนานนท์</a:t>
            </a:r>
          </a:p>
          <a:p>
            <a:pPr>
              <a:lnSpc>
                <a:spcPct val="150000"/>
              </a:lnSpc>
            </a:pPr>
            <a:r>
              <a:rPr lang="th-TH" altLang="ko-KR" sz="2200" b="1" dirty="0">
                <a:solidFill>
                  <a:schemeClr val="accent4">
                    <a:lumMod val="50000"/>
                  </a:schemeClr>
                </a:solidFill>
                <a:latin typeface="ThaiSans Neue ExtBd" pitchFamily="2" charset="-34"/>
                <a:cs typeface="ThaiSans Neue ExtBd" pitchFamily="2" charset="-34"/>
              </a:rPr>
              <a:t>ตำแหน่งปัจจุบัน </a:t>
            </a:r>
            <a:r>
              <a:rPr lang="en-US" altLang="ko-KR" sz="2200" dirty="0">
                <a:solidFill>
                  <a:schemeClr val="accent4">
                    <a:lumMod val="50000"/>
                  </a:schemeClr>
                </a:solidFill>
                <a:latin typeface="ThaiSans Neue ExtBd" pitchFamily="2" charset="-34"/>
                <a:cs typeface="ThaiSans Neue ExtBd" pitchFamily="2" charset="-34"/>
              </a:rPr>
              <a:t>: </a:t>
            </a:r>
            <a:r>
              <a:rPr lang="th-TH" altLang="ko-KR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ThaiSans Neue SemBd" pitchFamily="2" charset="-34"/>
                <a:cs typeface="ThaiSans Neue SemBd" pitchFamily="2" charset="-34"/>
              </a:rPr>
              <a:t>อาจารย์ประจำสาขาวิชาการสื่อสารมวลชน </a:t>
            </a:r>
          </a:p>
          <a:p>
            <a:pPr>
              <a:lnSpc>
                <a:spcPct val="150000"/>
              </a:lnSpc>
            </a:pPr>
            <a:r>
              <a:rPr lang="th-TH" altLang="ko-KR" sz="2200" b="1" dirty="0">
                <a:solidFill>
                  <a:schemeClr val="accent4">
                    <a:lumMod val="50000"/>
                  </a:schemeClr>
                </a:solidFill>
                <a:latin typeface="ThaiSans Neue ExtBd" pitchFamily="2" charset="-34"/>
                <a:cs typeface="ThaiSans Neue ExtBd" pitchFamily="2" charset="-34"/>
              </a:rPr>
              <a:t>สังกัด/สาขาวิชา </a:t>
            </a:r>
            <a:r>
              <a:rPr lang="en-US" altLang="ko-KR" sz="2200" b="1" dirty="0">
                <a:solidFill>
                  <a:schemeClr val="accent4">
                    <a:lumMod val="50000"/>
                  </a:schemeClr>
                </a:solidFill>
                <a:latin typeface="ThaiSans Neue ExtBd" pitchFamily="2" charset="-34"/>
                <a:cs typeface="ThaiSans Neue ExtBd" pitchFamily="2" charset="-34"/>
              </a:rPr>
              <a:t>:</a:t>
            </a:r>
            <a:r>
              <a:rPr lang="th-TH" altLang="ko-KR" sz="2200" b="1" dirty="0">
                <a:solidFill>
                  <a:schemeClr val="accent4">
                    <a:lumMod val="50000"/>
                  </a:schemeClr>
                </a:solidFill>
                <a:latin typeface="ThaiSans Neue ExtBd" pitchFamily="2" charset="-34"/>
                <a:cs typeface="ThaiSans Neue ExtBd" pitchFamily="2" charset="-34"/>
              </a:rPr>
              <a:t> </a:t>
            </a:r>
            <a:r>
              <a:rPr lang="th-TH" altLang="ko-KR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ThaiSans Neue SemBd" pitchFamily="2" charset="-34"/>
                <a:cs typeface="ThaiSans Neue SemBd" pitchFamily="2" charset="-34"/>
              </a:rPr>
              <a:t>สาขาวิชาการสื่อสารมวลชน คณะวิทยาการจัดการ </a:t>
            </a:r>
          </a:p>
          <a:p>
            <a:pPr>
              <a:lnSpc>
                <a:spcPct val="150000"/>
              </a:lnSpc>
            </a:pPr>
            <a:r>
              <a:rPr lang="en-US" altLang="ko-KR" sz="2200" dirty="0">
                <a:solidFill>
                  <a:schemeClr val="accent4">
                    <a:lumMod val="50000"/>
                  </a:schemeClr>
                </a:solidFill>
                <a:latin typeface="ThaiSans Neue ExtBd" pitchFamily="2" charset="-34"/>
                <a:cs typeface="ThaiSans Neue ExtBd" pitchFamily="2" charset="-34"/>
              </a:rPr>
              <a:t>E-mail : </a:t>
            </a:r>
            <a:r>
              <a:rPr lang="en-US" altLang="ko-KR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ThaiSans Neue SemBd" pitchFamily="2" charset="-34"/>
                <a:cs typeface="ThaiSans Neue SemBd" pitchFamily="2" charset="-34"/>
                <a:hlinkClick r:id="rId2"/>
              </a:rPr>
              <a:t>sanpach.ji@bsru.ac.th</a:t>
            </a:r>
            <a:endParaRPr lang="en-US" altLang="ko-KR" sz="2200" dirty="0">
              <a:solidFill>
                <a:schemeClr val="tx1">
                  <a:lumMod val="75000"/>
                  <a:lumOff val="25000"/>
                </a:schemeClr>
              </a:solidFill>
              <a:latin typeface="ThaiSans Neue SemBd" pitchFamily="2" charset="-34"/>
              <a:cs typeface="ThaiSans Neue SemBd" pitchFamily="2" charset="-34"/>
            </a:endParaRPr>
          </a:p>
          <a:p>
            <a:pPr>
              <a:lnSpc>
                <a:spcPct val="150000"/>
              </a:lnSpc>
            </a:pPr>
            <a:endParaRPr lang="en-US" altLang="ko-KR" sz="2200" dirty="0">
              <a:solidFill>
                <a:schemeClr val="tx1">
                  <a:lumMod val="75000"/>
                  <a:lumOff val="25000"/>
                </a:schemeClr>
              </a:solidFill>
              <a:latin typeface="ThaiSans Neue ExtBd" pitchFamily="2" charset="-34"/>
              <a:cs typeface="ThaiSans Neue ExtBd" pitchFamily="2" charset="-34"/>
            </a:endParaRPr>
          </a:p>
          <a:p>
            <a:pPr>
              <a:lnSpc>
                <a:spcPct val="150000"/>
              </a:lnSpc>
            </a:pPr>
            <a:endParaRPr lang="en-US" altLang="ko-KR" sz="2200" dirty="0">
              <a:solidFill>
                <a:schemeClr val="tx1">
                  <a:lumMod val="75000"/>
                  <a:lumOff val="25000"/>
                </a:schemeClr>
              </a:solidFill>
              <a:latin typeface="ThaiSans Neue SemBd" pitchFamily="2" charset="-34"/>
              <a:cs typeface="ThaiSans Neue SemBd" pitchFamily="2" charset="-34"/>
            </a:endParaRPr>
          </a:p>
          <a:p>
            <a:pPr>
              <a:lnSpc>
                <a:spcPct val="150000"/>
              </a:lnSpc>
            </a:pPr>
            <a:endParaRPr lang="th-TH" altLang="ko-KR" sz="2200" dirty="0">
              <a:solidFill>
                <a:schemeClr val="tx1">
                  <a:lumMod val="75000"/>
                  <a:lumOff val="25000"/>
                </a:schemeClr>
              </a:solidFill>
              <a:latin typeface="ThaiSans Neue SemBd" pitchFamily="2" charset="-34"/>
              <a:cs typeface="ThaiSans Neue SemBd" pitchFamily="2" charset="-34"/>
            </a:endParaRPr>
          </a:p>
        </p:txBody>
      </p:sp>
      <p:sp>
        <p:nvSpPr>
          <p:cNvPr id="2" name="AutoShape 2" descr="กล่องข้อความ"/>
          <p:cNvSpPr>
            <a:spLocks noChangeAspect="1" noChangeArrowheads="1"/>
          </p:cNvSpPr>
          <p:nvPr/>
        </p:nvSpPr>
        <p:spPr bwMode="auto">
          <a:xfrm>
            <a:off x="190500" y="-2127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sp>
        <p:nvSpPr>
          <p:cNvPr id="4" name="AutoShape 4" descr="กล่องข้อความ"/>
          <p:cNvSpPr>
            <a:spLocks noChangeAspect="1" noChangeArrowheads="1"/>
          </p:cNvSpPr>
          <p:nvPr/>
        </p:nvSpPr>
        <p:spPr bwMode="auto">
          <a:xfrm>
            <a:off x="342900" y="-603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sp>
        <p:nvSpPr>
          <p:cNvPr id="5" name="AutoShape 6" descr="กล่องข้อความ"/>
          <p:cNvSpPr>
            <a:spLocks noChangeAspect="1" noChangeArrowheads="1"/>
          </p:cNvSpPr>
          <p:nvPr/>
        </p:nvSpPr>
        <p:spPr bwMode="auto">
          <a:xfrm>
            <a:off x="495300" y="920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pic>
        <p:nvPicPr>
          <p:cNvPr id="14" name="รูปภาพ 1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7198" y="1081086"/>
            <a:ext cx="3317702" cy="4695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รูปภาพ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3142" y="4795217"/>
            <a:ext cx="2096498" cy="2687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548321"/>
      </p:ext>
    </p:extLst>
  </p:cSld>
  <p:clrMapOvr>
    <a:masterClrMapping/>
  </p:clrMapOvr>
  <p:transition spd="slow" advClick="0" advTm="4000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0">
            <a:extLst>
              <a:ext uri="{FF2B5EF4-FFF2-40B4-BE49-F238E27FC236}">
                <a16:creationId xmlns:a16="http://schemas.microsoft.com/office/drawing/2014/main" id="{656F0653-AEDA-4B83-B698-1694671E8953}"/>
              </a:ext>
            </a:extLst>
          </p:cNvPr>
          <p:cNvSpPr txBox="1">
            <a:spLocks/>
          </p:cNvSpPr>
          <p:nvPr/>
        </p:nvSpPr>
        <p:spPr>
          <a:xfrm rot="16200000">
            <a:off x="-2235517" y="2906913"/>
            <a:ext cx="6164031" cy="1044174"/>
          </a:xfrm>
          <a:prstGeom prst="rect">
            <a:avLst/>
          </a:prstGeom>
          <a:noFill/>
        </p:spPr>
        <p:txBody>
          <a:bodyPr anchor="ctr"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0000"/>
              </a:lnSpc>
              <a:buNone/>
            </a:pPr>
            <a:r>
              <a:rPr lang="en-US" altLang="ko-KR" sz="44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Portfolio</a:t>
            </a:r>
          </a:p>
        </p:txBody>
      </p:sp>
      <p:grpSp>
        <p:nvGrpSpPr>
          <p:cNvPr id="19" name="Group 14">
            <a:extLst>
              <a:ext uri="{FF2B5EF4-FFF2-40B4-BE49-F238E27FC236}">
                <a16:creationId xmlns:a16="http://schemas.microsoft.com/office/drawing/2014/main" id="{E3BFFD28-F7AC-45E5-A18B-80178BC90055}"/>
              </a:ext>
            </a:extLst>
          </p:cNvPr>
          <p:cNvGrpSpPr/>
          <p:nvPr/>
        </p:nvGrpSpPr>
        <p:grpSpPr>
          <a:xfrm flipH="1">
            <a:off x="7159730" y="105835"/>
            <a:ext cx="4996706" cy="779990"/>
            <a:chOff x="2153502" y="2017026"/>
            <a:chExt cx="2286358" cy="376921"/>
          </a:xfrm>
          <a:solidFill>
            <a:srgbClr val="7030A0"/>
          </a:solidFill>
        </p:grpSpPr>
        <p:sp>
          <p:nvSpPr>
            <p:cNvPr id="27" name="Rectangle 9">
              <a:extLst>
                <a:ext uri="{FF2B5EF4-FFF2-40B4-BE49-F238E27FC236}">
                  <a16:creationId xmlns:a16="http://schemas.microsoft.com/office/drawing/2014/main" id="{A2F178FF-64AC-484B-9B35-7C72AF1EF2C6}"/>
                </a:ext>
              </a:extLst>
            </p:cNvPr>
            <p:cNvSpPr/>
            <p:nvPr/>
          </p:nvSpPr>
          <p:spPr>
            <a:xfrm>
              <a:off x="4319543" y="2027138"/>
              <a:ext cx="115353" cy="366809"/>
            </a:xfrm>
            <a:custGeom>
              <a:avLst/>
              <a:gdLst>
                <a:gd name="connsiteX0" fmla="*/ 0 w 914400"/>
                <a:gd name="connsiteY0" fmla="*/ 0 h 914400"/>
                <a:gd name="connsiteX1" fmla="*/ 914400 w 914400"/>
                <a:gd name="connsiteY1" fmla="*/ 0 h 914400"/>
                <a:gd name="connsiteX2" fmla="*/ 914400 w 914400"/>
                <a:gd name="connsiteY2" fmla="*/ 914400 h 914400"/>
                <a:gd name="connsiteX3" fmla="*/ 0 w 914400"/>
                <a:gd name="connsiteY3" fmla="*/ 914400 h 914400"/>
                <a:gd name="connsiteX4" fmla="*/ 0 w 914400"/>
                <a:gd name="connsiteY4" fmla="*/ 0 h 914400"/>
                <a:gd name="connsiteX0" fmla="*/ 0 w 914400"/>
                <a:gd name="connsiteY0" fmla="*/ 292963 h 1207363"/>
                <a:gd name="connsiteX1" fmla="*/ 914400 w 914400"/>
                <a:gd name="connsiteY1" fmla="*/ 0 h 1207363"/>
                <a:gd name="connsiteX2" fmla="*/ 914400 w 914400"/>
                <a:gd name="connsiteY2" fmla="*/ 1207363 h 1207363"/>
                <a:gd name="connsiteX3" fmla="*/ 0 w 914400"/>
                <a:gd name="connsiteY3" fmla="*/ 1207363 h 1207363"/>
                <a:gd name="connsiteX4" fmla="*/ 0 w 914400"/>
                <a:gd name="connsiteY4" fmla="*/ 292963 h 1207363"/>
                <a:gd name="connsiteX0" fmla="*/ 612559 w 914400"/>
                <a:gd name="connsiteY0" fmla="*/ 8877 h 1207363"/>
                <a:gd name="connsiteX1" fmla="*/ 914400 w 914400"/>
                <a:gd name="connsiteY1" fmla="*/ 0 h 1207363"/>
                <a:gd name="connsiteX2" fmla="*/ 914400 w 914400"/>
                <a:gd name="connsiteY2" fmla="*/ 1207363 h 1207363"/>
                <a:gd name="connsiteX3" fmla="*/ 0 w 914400"/>
                <a:gd name="connsiteY3" fmla="*/ 1207363 h 1207363"/>
                <a:gd name="connsiteX4" fmla="*/ 612559 w 914400"/>
                <a:gd name="connsiteY4" fmla="*/ 8877 h 1207363"/>
                <a:gd name="connsiteX0" fmla="*/ 0 w 301841"/>
                <a:gd name="connsiteY0" fmla="*/ 8877 h 1207363"/>
                <a:gd name="connsiteX1" fmla="*/ 301841 w 301841"/>
                <a:gd name="connsiteY1" fmla="*/ 0 h 1207363"/>
                <a:gd name="connsiteX2" fmla="*/ 301841 w 301841"/>
                <a:gd name="connsiteY2" fmla="*/ 1207363 h 1207363"/>
                <a:gd name="connsiteX3" fmla="*/ 186432 w 301841"/>
                <a:gd name="connsiteY3" fmla="*/ 408372 h 1207363"/>
                <a:gd name="connsiteX4" fmla="*/ 0 w 301841"/>
                <a:gd name="connsiteY4" fmla="*/ 8877 h 1207363"/>
                <a:gd name="connsiteX0" fmla="*/ 0 w 133166"/>
                <a:gd name="connsiteY0" fmla="*/ 0 h 1207364"/>
                <a:gd name="connsiteX1" fmla="*/ 133166 w 133166"/>
                <a:gd name="connsiteY1" fmla="*/ 1 h 1207364"/>
                <a:gd name="connsiteX2" fmla="*/ 133166 w 133166"/>
                <a:gd name="connsiteY2" fmla="*/ 1207364 h 1207364"/>
                <a:gd name="connsiteX3" fmla="*/ 17757 w 133166"/>
                <a:gd name="connsiteY3" fmla="*/ 408373 h 1207364"/>
                <a:gd name="connsiteX4" fmla="*/ 0 w 133166"/>
                <a:gd name="connsiteY4" fmla="*/ 0 h 1207364"/>
                <a:gd name="connsiteX0" fmla="*/ 0 w 142044"/>
                <a:gd name="connsiteY0" fmla="*/ 0 h 408373"/>
                <a:gd name="connsiteX1" fmla="*/ 133166 w 142044"/>
                <a:gd name="connsiteY1" fmla="*/ 1 h 408373"/>
                <a:gd name="connsiteX2" fmla="*/ 142044 w 142044"/>
                <a:gd name="connsiteY2" fmla="*/ 301842 h 408373"/>
                <a:gd name="connsiteX3" fmla="*/ 17757 w 142044"/>
                <a:gd name="connsiteY3" fmla="*/ 408373 h 408373"/>
                <a:gd name="connsiteX4" fmla="*/ 0 w 142044"/>
                <a:gd name="connsiteY4" fmla="*/ 0 h 408373"/>
                <a:gd name="connsiteX0" fmla="*/ 0 w 133166"/>
                <a:gd name="connsiteY0" fmla="*/ 0 h 408373"/>
                <a:gd name="connsiteX1" fmla="*/ 133166 w 133166"/>
                <a:gd name="connsiteY1" fmla="*/ 1 h 408373"/>
                <a:gd name="connsiteX2" fmla="*/ 118293 w 133166"/>
                <a:gd name="connsiteY2" fmla="*/ 313717 h 408373"/>
                <a:gd name="connsiteX3" fmla="*/ 17757 w 133166"/>
                <a:gd name="connsiteY3" fmla="*/ 408373 h 408373"/>
                <a:gd name="connsiteX4" fmla="*/ 0 w 133166"/>
                <a:gd name="connsiteY4" fmla="*/ 0 h 408373"/>
                <a:gd name="connsiteX0" fmla="*/ 0 w 118293"/>
                <a:gd name="connsiteY0" fmla="*/ 5937 h 414310"/>
                <a:gd name="connsiteX1" fmla="*/ 115353 w 118293"/>
                <a:gd name="connsiteY1" fmla="*/ 0 h 414310"/>
                <a:gd name="connsiteX2" fmla="*/ 118293 w 118293"/>
                <a:gd name="connsiteY2" fmla="*/ 319654 h 414310"/>
                <a:gd name="connsiteX3" fmla="*/ 17757 w 118293"/>
                <a:gd name="connsiteY3" fmla="*/ 414310 h 414310"/>
                <a:gd name="connsiteX4" fmla="*/ 0 w 118293"/>
                <a:gd name="connsiteY4" fmla="*/ 5937 h 414310"/>
                <a:gd name="connsiteX0" fmla="*/ 0 w 118293"/>
                <a:gd name="connsiteY0" fmla="*/ 5937 h 366809"/>
                <a:gd name="connsiteX1" fmla="*/ 115353 w 118293"/>
                <a:gd name="connsiteY1" fmla="*/ 0 h 366809"/>
                <a:gd name="connsiteX2" fmla="*/ 118293 w 118293"/>
                <a:gd name="connsiteY2" fmla="*/ 319654 h 366809"/>
                <a:gd name="connsiteX3" fmla="*/ 5882 w 118293"/>
                <a:gd name="connsiteY3" fmla="*/ 366809 h 366809"/>
                <a:gd name="connsiteX4" fmla="*/ 0 w 118293"/>
                <a:gd name="connsiteY4" fmla="*/ 5937 h 366809"/>
                <a:gd name="connsiteX0" fmla="*/ 0 w 115353"/>
                <a:gd name="connsiteY0" fmla="*/ 5937 h 366809"/>
                <a:gd name="connsiteX1" fmla="*/ 115353 w 115353"/>
                <a:gd name="connsiteY1" fmla="*/ 0 h 366809"/>
                <a:gd name="connsiteX2" fmla="*/ 112356 w 115353"/>
                <a:gd name="connsiteY2" fmla="*/ 278091 h 366809"/>
                <a:gd name="connsiteX3" fmla="*/ 5882 w 115353"/>
                <a:gd name="connsiteY3" fmla="*/ 366809 h 366809"/>
                <a:gd name="connsiteX4" fmla="*/ 0 w 115353"/>
                <a:gd name="connsiteY4" fmla="*/ 5937 h 366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5353" h="366809">
                  <a:moveTo>
                    <a:pt x="0" y="5937"/>
                  </a:moveTo>
                  <a:lnTo>
                    <a:pt x="115353" y="0"/>
                  </a:lnTo>
                  <a:lnTo>
                    <a:pt x="112356" y="278091"/>
                  </a:lnTo>
                  <a:lnTo>
                    <a:pt x="5882" y="366809"/>
                  </a:lnTo>
                  <a:cubicBezTo>
                    <a:pt x="3921" y="246518"/>
                    <a:pt x="1961" y="126228"/>
                    <a:pt x="0" y="5937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/>
            </a:p>
          </p:txBody>
        </p:sp>
        <p:sp>
          <p:nvSpPr>
            <p:cNvPr id="33" name="Rectangle 6">
              <a:extLst>
                <a:ext uri="{FF2B5EF4-FFF2-40B4-BE49-F238E27FC236}">
                  <a16:creationId xmlns:a16="http://schemas.microsoft.com/office/drawing/2014/main" id="{CDBA9DB5-7BA5-41CD-8BFA-D077A0C8D3B3}"/>
                </a:ext>
              </a:extLst>
            </p:cNvPr>
            <p:cNvSpPr/>
            <p:nvPr/>
          </p:nvSpPr>
          <p:spPr>
            <a:xfrm flipH="1">
              <a:off x="2153502" y="2017026"/>
              <a:ext cx="2286358" cy="288032"/>
            </a:xfrm>
            <a:custGeom>
              <a:avLst/>
              <a:gdLst>
                <a:gd name="connsiteX0" fmla="*/ 0 w 5285462"/>
                <a:gd name="connsiteY0" fmla="*/ 0 h 576064"/>
                <a:gd name="connsiteX1" fmla="*/ 4724629 w 5285462"/>
                <a:gd name="connsiteY1" fmla="*/ 0 h 576064"/>
                <a:gd name="connsiteX2" fmla="*/ 5285462 w 5285462"/>
                <a:gd name="connsiteY2" fmla="*/ 576064 h 576064"/>
                <a:gd name="connsiteX3" fmla="*/ 0 w 5285462"/>
                <a:gd name="connsiteY3" fmla="*/ 576064 h 576064"/>
                <a:gd name="connsiteX4" fmla="*/ 0 w 5285462"/>
                <a:gd name="connsiteY4" fmla="*/ 0 h 576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85462" h="576064">
                  <a:moveTo>
                    <a:pt x="0" y="0"/>
                  </a:moveTo>
                  <a:lnTo>
                    <a:pt x="4724629" y="0"/>
                  </a:lnTo>
                  <a:lnTo>
                    <a:pt x="5285462" y="576064"/>
                  </a:lnTo>
                  <a:lnTo>
                    <a:pt x="0" y="57606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/>
            </a:p>
          </p:txBody>
        </p:sp>
      </p:grpSp>
      <p:sp>
        <p:nvSpPr>
          <p:cNvPr id="34" name="Text Placeholder 35">
            <a:extLst>
              <a:ext uri="{FF2B5EF4-FFF2-40B4-BE49-F238E27FC236}">
                <a16:creationId xmlns:a16="http://schemas.microsoft.com/office/drawing/2014/main" id="{9028EE34-BB64-4BC3-8893-11A5ACE48D24}"/>
              </a:ext>
            </a:extLst>
          </p:cNvPr>
          <p:cNvSpPr txBox="1">
            <a:spLocks/>
          </p:cNvSpPr>
          <p:nvPr/>
        </p:nvSpPr>
        <p:spPr>
          <a:xfrm>
            <a:off x="7315677" y="86785"/>
            <a:ext cx="3782860" cy="609830"/>
          </a:xfrm>
          <a:prstGeom prst="rect">
            <a:avLst/>
          </a:prstGeom>
          <a:noFill/>
          <a:ln w="12700">
            <a:noFill/>
          </a:ln>
          <a:effectLst>
            <a:innerShdw blurRad="114300">
              <a:schemeClr val="bg1"/>
            </a:innerShdw>
          </a:effectLst>
        </p:spPr>
        <p:txBody>
          <a:bodyPr lIns="108000" anchor="ctr"/>
          <a:lstStyle>
            <a:lvl1pPr marL="0" indent="0" algn="l" defTabSz="914400" rtl="0" eaLnBrk="1" latinLnBrk="1" hangingPunct="1">
              <a:spcBef>
                <a:spcPct val="20000"/>
              </a:spcBef>
              <a:buFontTx/>
              <a:buNone/>
              <a:defRPr lang="ko-KR" altLang="en-US" sz="14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h-TH" altLang="ko-K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aiSans Neue ExtBd" pitchFamily="2" charset="-34"/>
                <a:cs typeface="ThaiSans Neue ExtBd" pitchFamily="2" charset="-34"/>
              </a:rPr>
              <a:t>ประวัติส่วนตัวนักวิจัยพี่เลี้ยง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aiSans Neue ExtBd" pitchFamily="2" charset="-34"/>
              <a:cs typeface="ThaiSans Neue ExtBd" pitchFamily="2" charset="-34"/>
            </a:endParaRPr>
          </a:p>
        </p:txBody>
      </p:sp>
      <p:sp>
        <p:nvSpPr>
          <p:cNvPr id="26" name="직사각형 29">
            <a:extLst>
              <a:ext uri="{FF2B5EF4-FFF2-40B4-BE49-F238E27FC236}">
                <a16:creationId xmlns:a16="http://schemas.microsoft.com/office/drawing/2014/main" id="{C10D3F91-C9E6-4AC5-A9FE-DBE00372D06D}"/>
              </a:ext>
            </a:extLst>
          </p:cNvPr>
          <p:cNvSpPr/>
          <p:nvPr/>
        </p:nvSpPr>
        <p:spPr>
          <a:xfrm>
            <a:off x="6057900" y="1485900"/>
            <a:ext cx="6657975" cy="36471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th-TH" altLang="ko-KR" sz="2200" b="1" dirty="0">
                <a:solidFill>
                  <a:schemeClr val="accent4">
                    <a:lumMod val="50000"/>
                  </a:schemeClr>
                </a:solidFill>
                <a:latin typeface="ThaiSans Neue ExtBd" pitchFamily="2" charset="-34"/>
                <a:cs typeface="ThaiSans Neue ExtBd" pitchFamily="2" charset="-34"/>
              </a:rPr>
              <a:t>ชื่อ-นามสกุล </a:t>
            </a:r>
            <a:r>
              <a:rPr lang="en-US" altLang="ko-KR" sz="2200" dirty="0">
                <a:solidFill>
                  <a:schemeClr val="accent4">
                    <a:lumMod val="50000"/>
                  </a:schemeClr>
                </a:solidFill>
                <a:latin typeface="ThaiSans Neue ExtBd" pitchFamily="2" charset="-34"/>
                <a:cs typeface="ThaiSans Neue ExtBd" pitchFamily="2" charset="-34"/>
              </a:rPr>
              <a:t>: </a:t>
            </a:r>
            <a:r>
              <a:rPr lang="th-TH" altLang="ko-KR" sz="2200" dirty="0">
                <a:solidFill>
                  <a:schemeClr val="accent4">
                    <a:lumMod val="50000"/>
                  </a:schemeClr>
                </a:solidFill>
                <a:latin typeface="ThaiSans Neue ExtBd" pitchFamily="2" charset="-34"/>
                <a:cs typeface="ThaiSans Neue ExtBd" pitchFamily="2" charset="-34"/>
              </a:rPr>
              <a:t> </a:t>
            </a:r>
            <a:r>
              <a:rPr lang="th-TH" altLang="ko-KR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ThaiSans Neue SemBd" pitchFamily="2" charset="-34"/>
                <a:cs typeface="ThaiSans Neue SemBd" pitchFamily="2" charset="-34"/>
              </a:rPr>
              <a:t>ผศ.ดร.สิงห์ สิงห์ขจร</a:t>
            </a:r>
          </a:p>
          <a:p>
            <a:pPr>
              <a:lnSpc>
                <a:spcPct val="150000"/>
              </a:lnSpc>
            </a:pPr>
            <a:r>
              <a:rPr lang="th-TH" altLang="ko-KR" sz="2200" b="1" dirty="0">
                <a:solidFill>
                  <a:schemeClr val="accent4">
                    <a:lumMod val="50000"/>
                  </a:schemeClr>
                </a:solidFill>
                <a:latin typeface="ThaiSans Neue ExtBd" pitchFamily="2" charset="-34"/>
                <a:cs typeface="ThaiSans Neue ExtBd" pitchFamily="2" charset="-34"/>
              </a:rPr>
              <a:t>ตำแหน่งปัจจุบัน </a:t>
            </a:r>
            <a:r>
              <a:rPr lang="en-US" altLang="ko-KR" sz="2200" dirty="0">
                <a:solidFill>
                  <a:schemeClr val="accent4">
                    <a:lumMod val="50000"/>
                  </a:schemeClr>
                </a:solidFill>
                <a:latin typeface="ThaiSans Neue ExtBd" pitchFamily="2" charset="-34"/>
                <a:cs typeface="ThaiSans Neue ExtBd" pitchFamily="2" charset="-34"/>
              </a:rPr>
              <a:t>: </a:t>
            </a:r>
            <a:r>
              <a:rPr lang="th-TH" altLang="ko-KR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ThaiSans Neue SemBd" pitchFamily="2" charset="-34"/>
                <a:cs typeface="ThaiSans Neue SemBd" pitchFamily="2" charset="-34"/>
              </a:rPr>
              <a:t>อาจารย์ประจำสาขาวิชาการสื่อสารมวลชน </a:t>
            </a:r>
          </a:p>
          <a:p>
            <a:pPr>
              <a:lnSpc>
                <a:spcPct val="150000"/>
              </a:lnSpc>
            </a:pPr>
            <a:r>
              <a:rPr lang="th-TH" altLang="ko-KR" sz="2200" b="1" dirty="0">
                <a:solidFill>
                  <a:schemeClr val="accent4">
                    <a:lumMod val="50000"/>
                  </a:schemeClr>
                </a:solidFill>
                <a:latin typeface="ThaiSans Neue ExtBd" pitchFamily="2" charset="-34"/>
                <a:cs typeface="ThaiSans Neue ExtBd" pitchFamily="2" charset="-34"/>
              </a:rPr>
              <a:t>สังกัด/สาขาวิชา </a:t>
            </a:r>
            <a:r>
              <a:rPr lang="en-US" altLang="ko-KR" sz="2200" b="1" dirty="0">
                <a:solidFill>
                  <a:schemeClr val="accent4">
                    <a:lumMod val="50000"/>
                  </a:schemeClr>
                </a:solidFill>
                <a:latin typeface="ThaiSans Neue ExtBd" pitchFamily="2" charset="-34"/>
                <a:cs typeface="ThaiSans Neue ExtBd" pitchFamily="2" charset="-34"/>
              </a:rPr>
              <a:t>:</a:t>
            </a:r>
            <a:r>
              <a:rPr lang="th-TH" altLang="ko-KR" sz="2200" b="1" dirty="0">
                <a:solidFill>
                  <a:schemeClr val="accent4">
                    <a:lumMod val="50000"/>
                  </a:schemeClr>
                </a:solidFill>
                <a:latin typeface="ThaiSans Neue ExtBd" pitchFamily="2" charset="-34"/>
                <a:cs typeface="ThaiSans Neue ExtBd" pitchFamily="2" charset="-34"/>
              </a:rPr>
              <a:t> </a:t>
            </a:r>
            <a:r>
              <a:rPr lang="th-TH" altLang="ko-KR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ThaiSans Neue SemBd" pitchFamily="2" charset="-34"/>
                <a:cs typeface="ThaiSans Neue SemBd" pitchFamily="2" charset="-34"/>
              </a:rPr>
              <a:t>สาขาวิชาการสื่อสารมวลชน คณะวิทยาการจัดการ </a:t>
            </a:r>
          </a:p>
          <a:p>
            <a:pPr>
              <a:lnSpc>
                <a:spcPct val="150000"/>
              </a:lnSpc>
            </a:pPr>
            <a:r>
              <a:rPr lang="en-US" altLang="ko-KR" sz="2200" dirty="0">
                <a:solidFill>
                  <a:schemeClr val="accent4">
                    <a:lumMod val="50000"/>
                  </a:schemeClr>
                </a:solidFill>
                <a:latin typeface="ThaiSans Neue ExtBd" pitchFamily="2" charset="-34"/>
                <a:cs typeface="ThaiSans Neue ExtBd" pitchFamily="2" charset="-34"/>
              </a:rPr>
              <a:t>E-mail : </a:t>
            </a:r>
            <a:r>
              <a:rPr lang="en-US" altLang="ko-KR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ThaiSans Neue SemBd" pitchFamily="2" charset="-34"/>
                <a:cs typeface="ThaiSans Neue SemBd" pitchFamily="2" charset="-34"/>
                <a:hlinkClick r:id="rId2"/>
              </a:rPr>
              <a:t>singh.si@o365.bsru.ac.th</a:t>
            </a:r>
            <a:endParaRPr lang="en-US" altLang="ko-KR" sz="2200" dirty="0">
              <a:solidFill>
                <a:schemeClr val="tx1">
                  <a:lumMod val="75000"/>
                  <a:lumOff val="25000"/>
                </a:schemeClr>
              </a:solidFill>
              <a:latin typeface="ThaiSans Neue SemBd" pitchFamily="2" charset="-34"/>
              <a:cs typeface="ThaiSans Neue SemBd" pitchFamily="2" charset="-34"/>
            </a:endParaRPr>
          </a:p>
          <a:p>
            <a:pPr>
              <a:lnSpc>
                <a:spcPct val="150000"/>
              </a:lnSpc>
            </a:pPr>
            <a:endParaRPr lang="en-US" altLang="ko-KR" sz="2200" dirty="0">
              <a:solidFill>
                <a:schemeClr val="tx1">
                  <a:lumMod val="75000"/>
                  <a:lumOff val="25000"/>
                </a:schemeClr>
              </a:solidFill>
              <a:latin typeface="ThaiSans Neue ExtBd" pitchFamily="2" charset="-34"/>
              <a:cs typeface="ThaiSans Neue ExtBd" pitchFamily="2" charset="-34"/>
            </a:endParaRPr>
          </a:p>
          <a:p>
            <a:pPr>
              <a:lnSpc>
                <a:spcPct val="150000"/>
              </a:lnSpc>
            </a:pPr>
            <a:endParaRPr lang="en-US" altLang="ko-KR" sz="2200" dirty="0">
              <a:solidFill>
                <a:schemeClr val="tx1">
                  <a:lumMod val="75000"/>
                  <a:lumOff val="25000"/>
                </a:schemeClr>
              </a:solidFill>
              <a:latin typeface="ThaiSans Neue SemBd" pitchFamily="2" charset="-34"/>
              <a:cs typeface="ThaiSans Neue SemBd" pitchFamily="2" charset="-34"/>
            </a:endParaRPr>
          </a:p>
          <a:p>
            <a:pPr>
              <a:lnSpc>
                <a:spcPct val="150000"/>
              </a:lnSpc>
            </a:pPr>
            <a:endParaRPr lang="th-TH" altLang="ko-KR" sz="2200" dirty="0">
              <a:solidFill>
                <a:schemeClr val="tx1">
                  <a:lumMod val="75000"/>
                  <a:lumOff val="25000"/>
                </a:schemeClr>
              </a:solidFill>
              <a:latin typeface="ThaiSans Neue SemBd" pitchFamily="2" charset="-34"/>
              <a:cs typeface="ThaiSans Neue SemBd" pitchFamily="2" charset="-34"/>
            </a:endParaRPr>
          </a:p>
        </p:txBody>
      </p:sp>
      <p:sp>
        <p:nvSpPr>
          <p:cNvPr id="2" name="AutoShape 2" descr="กล่องข้อความ"/>
          <p:cNvSpPr>
            <a:spLocks noChangeAspect="1" noChangeArrowheads="1"/>
          </p:cNvSpPr>
          <p:nvPr/>
        </p:nvSpPr>
        <p:spPr bwMode="auto">
          <a:xfrm>
            <a:off x="190500" y="-2127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sp>
        <p:nvSpPr>
          <p:cNvPr id="4" name="AutoShape 4" descr="กล่องข้อความ"/>
          <p:cNvSpPr>
            <a:spLocks noChangeAspect="1" noChangeArrowheads="1"/>
          </p:cNvSpPr>
          <p:nvPr/>
        </p:nvSpPr>
        <p:spPr bwMode="auto">
          <a:xfrm>
            <a:off x="342900" y="-603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sp>
        <p:nvSpPr>
          <p:cNvPr id="5" name="AutoShape 6" descr="กล่องข้อความ"/>
          <p:cNvSpPr>
            <a:spLocks noChangeAspect="1" noChangeArrowheads="1"/>
          </p:cNvSpPr>
          <p:nvPr/>
        </p:nvSpPr>
        <p:spPr bwMode="auto">
          <a:xfrm>
            <a:off x="495300" y="920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pic>
        <p:nvPicPr>
          <p:cNvPr id="3074" name="Picture 2" descr="F:\การจัดประชุม Team online\ผศ.ดร.สิงห์-สิงห์ขจร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9850" l="10000" r="90000">
                        <a14:foregroundMark x1="22325" y1="77117" x2="17575" y2="99850"/>
                        <a14:foregroundMark x1="19300" y1="88917" x2="21250" y2="88917"/>
                        <a14:backgroundMark x1="18586" y1="99360" x2="21640" y2="787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9726" y="-283102"/>
            <a:ext cx="4760734" cy="7141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รูปภาพ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3142" y="4795217"/>
            <a:ext cx="2096498" cy="2687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726345"/>
      </p:ext>
    </p:extLst>
  </p:cSld>
  <p:clrMapOvr>
    <a:masterClrMapping/>
  </p:clrMapOvr>
  <p:transition spd="slow" advClick="0" advTm="4000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0">
            <a:extLst>
              <a:ext uri="{FF2B5EF4-FFF2-40B4-BE49-F238E27FC236}">
                <a16:creationId xmlns:a16="http://schemas.microsoft.com/office/drawing/2014/main" id="{656F0653-AEDA-4B83-B698-1694671E8953}"/>
              </a:ext>
            </a:extLst>
          </p:cNvPr>
          <p:cNvSpPr txBox="1">
            <a:spLocks/>
          </p:cNvSpPr>
          <p:nvPr/>
        </p:nvSpPr>
        <p:spPr>
          <a:xfrm rot="16200000">
            <a:off x="-2235517" y="2906913"/>
            <a:ext cx="6164031" cy="1044174"/>
          </a:xfrm>
          <a:prstGeom prst="rect">
            <a:avLst/>
          </a:prstGeom>
          <a:noFill/>
        </p:spPr>
        <p:txBody>
          <a:bodyPr anchor="ctr"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0000"/>
              </a:lnSpc>
              <a:buNone/>
            </a:pPr>
            <a:r>
              <a:rPr lang="en-US" altLang="ko-KR" sz="44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Portfolio</a:t>
            </a:r>
          </a:p>
        </p:txBody>
      </p:sp>
      <p:grpSp>
        <p:nvGrpSpPr>
          <p:cNvPr id="19" name="Group 14">
            <a:extLst>
              <a:ext uri="{FF2B5EF4-FFF2-40B4-BE49-F238E27FC236}">
                <a16:creationId xmlns:a16="http://schemas.microsoft.com/office/drawing/2014/main" id="{E3BFFD28-F7AC-45E5-A18B-80178BC90055}"/>
              </a:ext>
            </a:extLst>
          </p:cNvPr>
          <p:cNvGrpSpPr/>
          <p:nvPr/>
        </p:nvGrpSpPr>
        <p:grpSpPr>
          <a:xfrm flipH="1">
            <a:off x="7159730" y="105835"/>
            <a:ext cx="4996706" cy="779990"/>
            <a:chOff x="2153502" y="2017026"/>
            <a:chExt cx="2286358" cy="376921"/>
          </a:xfrm>
          <a:solidFill>
            <a:srgbClr val="7030A0"/>
          </a:solidFill>
        </p:grpSpPr>
        <p:sp>
          <p:nvSpPr>
            <p:cNvPr id="27" name="Rectangle 9">
              <a:extLst>
                <a:ext uri="{FF2B5EF4-FFF2-40B4-BE49-F238E27FC236}">
                  <a16:creationId xmlns:a16="http://schemas.microsoft.com/office/drawing/2014/main" id="{A2F178FF-64AC-484B-9B35-7C72AF1EF2C6}"/>
                </a:ext>
              </a:extLst>
            </p:cNvPr>
            <p:cNvSpPr/>
            <p:nvPr/>
          </p:nvSpPr>
          <p:spPr>
            <a:xfrm>
              <a:off x="4319543" y="2027138"/>
              <a:ext cx="115353" cy="366809"/>
            </a:xfrm>
            <a:custGeom>
              <a:avLst/>
              <a:gdLst>
                <a:gd name="connsiteX0" fmla="*/ 0 w 914400"/>
                <a:gd name="connsiteY0" fmla="*/ 0 h 914400"/>
                <a:gd name="connsiteX1" fmla="*/ 914400 w 914400"/>
                <a:gd name="connsiteY1" fmla="*/ 0 h 914400"/>
                <a:gd name="connsiteX2" fmla="*/ 914400 w 914400"/>
                <a:gd name="connsiteY2" fmla="*/ 914400 h 914400"/>
                <a:gd name="connsiteX3" fmla="*/ 0 w 914400"/>
                <a:gd name="connsiteY3" fmla="*/ 914400 h 914400"/>
                <a:gd name="connsiteX4" fmla="*/ 0 w 914400"/>
                <a:gd name="connsiteY4" fmla="*/ 0 h 914400"/>
                <a:gd name="connsiteX0" fmla="*/ 0 w 914400"/>
                <a:gd name="connsiteY0" fmla="*/ 292963 h 1207363"/>
                <a:gd name="connsiteX1" fmla="*/ 914400 w 914400"/>
                <a:gd name="connsiteY1" fmla="*/ 0 h 1207363"/>
                <a:gd name="connsiteX2" fmla="*/ 914400 w 914400"/>
                <a:gd name="connsiteY2" fmla="*/ 1207363 h 1207363"/>
                <a:gd name="connsiteX3" fmla="*/ 0 w 914400"/>
                <a:gd name="connsiteY3" fmla="*/ 1207363 h 1207363"/>
                <a:gd name="connsiteX4" fmla="*/ 0 w 914400"/>
                <a:gd name="connsiteY4" fmla="*/ 292963 h 1207363"/>
                <a:gd name="connsiteX0" fmla="*/ 612559 w 914400"/>
                <a:gd name="connsiteY0" fmla="*/ 8877 h 1207363"/>
                <a:gd name="connsiteX1" fmla="*/ 914400 w 914400"/>
                <a:gd name="connsiteY1" fmla="*/ 0 h 1207363"/>
                <a:gd name="connsiteX2" fmla="*/ 914400 w 914400"/>
                <a:gd name="connsiteY2" fmla="*/ 1207363 h 1207363"/>
                <a:gd name="connsiteX3" fmla="*/ 0 w 914400"/>
                <a:gd name="connsiteY3" fmla="*/ 1207363 h 1207363"/>
                <a:gd name="connsiteX4" fmla="*/ 612559 w 914400"/>
                <a:gd name="connsiteY4" fmla="*/ 8877 h 1207363"/>
                <a:gd name="connsiteX0" fmla="*/ 0 w 301841"/>
                <a:gd name="connsiteY0" fmla="*/ 8877 h 1207363"/>
                <a:gd name="connsiteX1" fmla="*/ 301841 w 301841"/>
                <a:gd name="connsiteY1" fmla="*/ 0 h 1207363"/>
                <a:gd name="connsiteX2" fmla="*/ 301841 w 301841"/>
                <a:gd name="connsiteY2" fmla="*/ 1207363 h 1207363"/>
                <a:gd name="connsiteX3" fmla="*/ 186432 w 301841"/>
                <a:gd name="connsiteY3" fmla="*/ 408372 h 1207363"/>
                <a:gd name="connsiteX4" fmla="*/ 0 w 301841"/>
                <a:gd name="connsiteY4" fmla="*/ 8877 h 1207363"/>
                <a:gd name="connsiteX0" fmla="*/ 0 w 133166"/>
                <a:gd name="connsiteY0" fmla="*/ 0 h 1207364"/>
                <a:gd name="connsiteX1" fmla="*/ 133166 w 133166"/>
                <a:gd name="connsiteY1" fmla="*/ 1 h 1207364"/>
                <a:gd name="connsiteX2" fmla="*/ 133166 w 133166"/>
                <a:gd name="connsiteY2" fmla="*/ 1207364 h 1207364"/>
                <a:gd name="connsiteX3" fmla="*/ 17757 w 133166"/>
                <a:gd name="connsiteY3" fmla="*/ 408373 h 1207364"/>
                <a:gd name="connsiteX4" fmla="*/ 0 w 133166"/>
                <a:gd name="connsiteY4" fmla="*/ 0 h 1207364"/>
                <a:gd name="connsiteX0" fmla="*/ 0 w 142044"/>
                <a:gd name="connsiteY0" fmla="*/ 0 h 408373"/>
                <a:gd name="connsiteX1" fmla="*/ 133166 w 142044"/>
                <a:gd name="connsiteY1" fmla="*/ 1 h 408373"/>
                <a:gd name="connsiteX2" fmla="*/ 142044 w 142044"/>
                <a:gd name="connsiteY2" fmla="*/ 301842 h 408373"/>
                <a:gd name="connsiteX3" fmla="*/ 17757 w 142044"/>
                <a:gd name="connsiteY3" fmla="*/ 408373 h 408373"/>
                <a:gd name="connsiteX4" fmla="*/ 0 w 142044"/>
                <a:gd name="connsiteY4" fmla="*/ 0 h 408373"/>
                <a:gd name="connsiteX0" fmla="*/ 0 w 133166"/>
                <a:gd name="connsiteY0" fmla="*/ 0 h 408373"/>
                <a:gd name="connsiteX1" fmla="*/ 133166 w 133166"/>
                <a:gd name="connsiteY1" fmla="*/ 1 h 408373"/>
                <a:gd name="connsiteX2" fmla="*/ 118293 w 133166"/>
                <a:gd name="connsiteY2" fmla="*/ 313717 h 408373"/>
                <a:gd name="connsiteX3" fmla="*/ 17757 w 133166"/>
                <a:gd name="connsiteY3" fmla="*/ 408373 h 408373"/>
                <a:gd name="connsiteX4" fmla="*/ 0 w 133166"/>
                <a:gd name="connsiteY4" fmla="*/ 0 h 408373"/>
                <a:gd name="connsiteX0" fmla="*/ 0 w 118293"/>
                <a:gd name="connsiteY0" fmla="*/ 5937 h 414310"/>
                <a:gd name="connsiteX1" fmla="*/ 115353 w 118293"/>
                <a:gd name="connsiteY1" fmla="*/ 0 h 414310"/>
                <a:gd name="connsiteX2" fmla="*/ 118293 w 118293"/>
                <a:gd name="connsiteY2" fmla="*/ 319654 h 414310"/>
                <a:gd name="connsiteX3" fmla="*/ 17757 w 118293"/>
                <a:gd name="connsiteY3" fmla="*/ 414310 h 414310"/>
                <a:gd name="connsiteX4" fmla="*/ 0 w 118293"/>
                <a:gd name="connsiteY4" fmla="*/ 5937 h 414310"/>
                <a:gd name="connsiteX0" fmla="*/ 0 w 118293"/>
                <a:gd name="connsiteY0" fmla="*/ 5937 h 366809"/>
                <a:gd name="connsiteX1" fmla="*/ 115353 w 118293"/>
                <a:gd name="connsiteY1" fmla="*/ 0 h 366809"/>
                <a:gd name="connsiteX2" fmla="*/ 118293 w 118293"/>
                <a:gd name="connsiteY2" fmla="*/ 319654 h 366809"/>
                <a:gd name="connsiteX3" fmla="*/ 5882 w 118293"/>
                <a:gd name="connsiteY3" fmla="*/ 366809 h 366809"/>
                <a:gd name="connsiteX4" fmla="*/ 0 w 118293"/>
                <a:gd name="connsiteY4" fmla="*/ 5937 h 366809"/>
                <a:gd name="connsiteX0" fmla="*/ 0 w 115353"/>
                <a:gd name="connsiteY0" fmla="*/ 5937 h 366809"/>
                <a:gd name="connsiteX1" fmla="*/ 115353 w 115353"/>
                <a:gd name="connsiteY1" fmla="*/ 0 h 366809"/>
                <a:gd name="connsiteX2" fmla="*/ 112356 w 115353"/>
                <a:gd name="connsiteY2" fmla="*/ 278091 h 366809"/>
                <a:gd name="connsiteX3" fmla="*/ 5882 w 115353"/>
                <a:gd name="connsiteY3" fmla="*/ 366809 h 366809"/>
                <a:gd name="connsiteX4" fmla="*/ 0 w 115353"/>
                <a:gd name="connsiteY4" fmla="*/ 5937 h 366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5353" h="366809">
                  <a:moveTo>
                    <a:pt x="0" y="5937"/>
                  </a:moveTo>
                  <a:lnTo>
                    <a:pt x="115353" y="0"/>
                  </a:lnTo>
                  <a:lnTo>
                    <a:pt x="112356" y="278091"/>
                  </a:lnTo>
                  <a:lnTo>
                    <a:pt x="5882" y="366809"/>
                  </a:lnTo>
                  <a:cubicBezTo>
                    <a:pt x="3921" y="246518"/>
                    <a:pt x="1961" y="126228"/>
                    <a:pt x="0" y="5937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/>
            </a:p>
          </p:txBody>
        </p:sp>
        <p:sp>
          <p:nvSpPr>
            <p:cNvPr id="33" name="Rectangle 6">
              <a:extLst>
                <a:ext uri="{FF2B5EF4-FFF2-40B4-BE49-F238E27FC236}">
                  <a16:creationId xmlns:a16="http://schemas.microsoft.com/office/drawing/2014/main" id="{CDBA9DB5-7BA5-41CD-8BFA-D077A0C8D3B3}"/>
                </a:ext>
              </a:extLst>
            </p:cNvPr>
            <p:cNvSpPr/>
            <p:nvPr/>
          </p:nvSpPr>
          <p:spPr>
            <a:xfrm flipH="1">
              <a:off x="2153502" y="2017026"/>
              <a:ext cx="2286358" cy="288032"/>
            </a:xfrm>
            <a:custGeom>
              <a:avLst/>
              <a:gdLst>
                <a:gd name="connsiteX0" fmla="*/ 0 w 5285462"/>
                <a:gd name="connsiteY0" fmla="*/ 0 h 576064"/>
                <a:gd name="connsiteX1" fmla="*/ 4724629 w 5285462"/>
                <a:gd name="connsiteY1" fmla="*/ 0 h 576064"/>
                <a:gd name="connsiteX2" fmla="*/ 5285462 w 5285462"/>
                <a:gd name="connsiteY2" fmla="*/ 576064 h 576064"/>
                <a:gd name="connsiteX3" fmla="*/ 0 w 5285462"/>
                <a:gd name="connsiteY3" fmla="*/ 576064 h 576064"/>
                <a:gd name="connsiteX4" fmla="*/ 0 w 5285462"/>
                <a:gd name="connsiteY4" fmla="*/ 0 h 576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85462" h="576064">
                  <a:moveTo>
                    <a:pt x="0" y="0"/>
                  </a:moveTo>
                  <a:lnTo>
                    <a:pt x="4724629" y="0"/>
                  </a:lnTo>
                  <a:lnTo>
                    <a:pt x="5285462" y="576064"/>
                  </a:lnTo>
                  <a:lnTo>
                    <a:pt x="0" y="57606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/>
            </a:p>
          </p:txBody>
        </p:sp>
      </p:grpSp>
      <p:sp>
        <p:nvSpPr>
          <p:cNvPr id="34" name="Text Placeholder 35">
            <a:extLst>
              <a:ext uri="{FF2B5EF4-FFF2-40B4-BE49-F238E27FC236}">
                <a16:creationId xmlns:a16="http://schemas.microsoft.com/office/drawing/2014/main" id="{9028EE34-BB64-4BC3-8893-11A5ACE48D24}"/>
              </a:ext>
            </a:extLst>
          </p:cNvPr>
          <p:cNvSpPr txBox="1">
            <a:spLocks/>
          </p:cNvSpPr>
          <p:nvPr/>
        </p:nvSpPr>
        <p:spPr>
          <a:xfrm>
            <a:off x="7315677" y="86785"/>
            <a:ext cx="3782860" cy="609830"/>
          </a:xfrm>
          <a:prstGeom prst="rect">
            <a:avLst/>
          </a:prstGeom>
          <a:noFill/>
          <a:ln w="12700">
            <a:noFill/>
          </a:ln>
          <a:effectLst>
            <a:innerShdw blurRad="114300">
              <a:schemeClr val="bg1"/>
            </a:innerShdw>
          </a:effectLst>
        </p:spPr>
        <p:txBody>
          <a:bodyPr lIns="108000" anchor="ctr"/>
          <a:lstStyle>
            <a:lvl1pPr marL="0" indent="0" algn="l" defTabSz="914400" rtl="0" eaLnBrk="1" latinLnBrk="1" hangingPunct="1">
              <a:spcBef>
                <a:spcPct val="20000"/>
              </a:spcBef>
              <a:buFontTx/>
              <a:buNone/>
              <a:defRPr lang="ko-KR" altLang="en-US" sz="14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h-TH" altLang="ko-K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aiSans Neue ExtBd" pitchFamily="2" charset="-34"/>
                <a:cs typeface="ThaiSans Neue ExtBd" pitchFamily="2" charset="-34"/>
              </a:rPr>
              <a:t>ประวัติส่วนตัวนักวิจัยพี่เลี้ยง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aiSans Neue ExtBd" pitchFamily="2" charset="-34"/>
              <a:cs typeface="ThaiSans Neue ExtBd" pitchFamily="2" charset="-34"/>
            </a:endParaRPr>
          </a:p>
        </p:txBody>
      </p:sp>
      <p:sp>
        <p:nvSpPr>
          <p:cNvPr id="26" name="직사각형 29">
            <a:extLst>
              <a:ext uri="{FF2B5EF4-FFF2-40B4-BE49-F238E27FC236}">
                <a16:creationId xmlns:a16="http://schemas.microsoft.com/office/drawing/2014/main" id="{C10D3F91-C9E6-4AC5-A9FE-DBE00372D06D}"/>
              </a:ext>
            </a:extLst>
          </p:cNvPr>
          <p:cNvSpPr/>
          <p:nvPr/>
        </p:nvSpPr>
        <p:spPr>
          <a:xfrm>
            <a:off x="4705350" y="1247775"/>
            <a:ext cx="7810500" cy="36471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th-TH" altLang="ko-KR" sz="2200" b="1" dirty="0">
                <a:solidFill>
                  <a:schemeClr val="accent4">
                    <a:lumMod val="50000"/>
                  </a:schemeClr>
                </a:solidFill>
                <a:latin typeface="ThaiSans Neue ExtBd" pitchFamily="2" charset="-34"/>
                <a:cs typeface="ThaiSans Neue ExtBd" pitchFamily="2" charset="-34"/>
              </a:rPr>
              <a:t>ชื่อ-นามสกุล </a:t>
            </a:r>
            <a:r>
              <a:rPr lang="en-US" altLang="ko-KR" sz="2200" dirty="0">
                <a:solidFill>
                  <a:schemeClr val="accent4">
                    <a:lumMod val="50000"/>
                  </a:schemeClr>
                </a:solidFill>
                <a:latin typeface="ThaiSans Neue ExtBd" pitchFamily="2" charset="-34"/>
                <a:cs typeface="ThaiSans Neue ExtBd" pitchFamily="2" charset="-34"/>
              </a:rPr>
              <a:t>: </a:t>
            </a:r>
            <a:r>
              <a:rPr lang="th-TH" altLang="ko-KR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ThaiSans Neue SemBd" pitchFamily="2" charset="-34"/>
                <a:cs typeface="ThaiSans Neue SemBd" pitchFamily="2" charset="-34"/>
              </a:rPr>
              <a:t>รองศาสตราจารย์ ดร.ธัชพงศ์ </a:t>
            </a:r>
            <a:r>
              <a:rPr lang="th-TH" altLang="ko-KR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haiSans Neue SemBd" pitchFamily="2" charset="-34"/>
                <a:cs typeface="ThaiSans Neue SemBd" pitchFamily="2" charset="-34"/>
              </a:rPr>
              <a:t>เศรษฐ</a:t>
            </a:r>
            <a:r>
              <a:rPr lang="th-TH" altLang="ko-KR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ThaiSans Neue SemBd" pitchFamily="2" charset="-34"/>
                <a:cs typeface="ThaiSans Neue SemBd" pitchFamily="2" charset="-34"/>
              </a:rPr>
              <a:t>บุตร </a:t>
            </a:r>
          </a:p>
          <a:p>
            <a:pPr>
              <a:lnSpc>
                <a:spcPct val="150000"/>
              </a:lnSpc>
            </a:pPr>
            <a:r>
              <a:rPr lang="th-TH" altLang="ko-KR" sz="2200" b="1" dirty="0">
                <a:solidFill>
                  <a:schemeClr val="accent4">
                    <a:lumMod val="50000"/>
                  </a:schemeClr>
                </a:solidFill>
                <a:latin typeface="ThaiSans Neue ExtBd" pitchFamily="2" charset="-34"/>
                <a:cs typeface="ThaiSans Neue ExtBd" pitchFamily="2" charset="-34"/>
              </a:rPr>
              <a:t>ตำแหน่งปัจจุบัน </a:t>
            </a:r>
            <a:r>
              <a:rPr lang="en-US" altLang="ko-KR" sz="2200" dirty="0">
                <a:solidFill>
                  <a:schemeClr val="accent4">
                    <a:lumMod val="50000"/>
                  </a:schemeClr>
                </a:solidFill>
                <a:latin typeface="ThaiSans Neue ExtBd" pitchFamily="2" charset="-34"/>
                <a:cs typeface="ThaiSans Neue ExtBd" pitchFamily="2" charset="-34"/>
              </a:rPr>
              <a:t>: </a:t>
            </a:r>
            <a:r>
              <a:rPr lang="th-TH" altLang="ko-KR" sz="2200" dirty="0">
                <a:solidFill>
                  <a:schemeClr val="accent4">
                    <a:lumMod val="50000"/>
                  </a:schemeClr>
                </a:solidFill>
                <a:latin typeface="ThaiSans Neue ExtBd" pitchFamily="2" charset="-34"/>
                <a:cs typeface="ThaiSans Neue ExtBd" pitchFamily="2" charset="-34"/>
              </a:rPr>
              <a:t> </a:t>
            </a:r>
            <a:r>
              <a:rPr lang="th-TH" altLang="ko-KR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ThaiSans Neue SemBd" pitchFamily="2" charset="-34"/>
                <a:cs typeface="ThaiSans Neue SemBd" pitchFamily="2" charset="-34"/>
              </a:rPr>
              <a:t>รองคณบดีฝ่ายวิชาการ คณะวิทยาการจัดการ /  </a:t>
            </a:r>
          </a:p>
          <a:p>
            <a:pPr>
              <a:lnSpc>
                <a:spcPct val="150000"/>
              </a:lnSpc>
            </a:pPr>
            <a:r>
              <a:rPr lang="th-TH" altLang="ko-KR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ThaiSans Neue SemBd" pitchFamily="2" charset="-34"/>
                <a:cs typeface="ThaiSans Neue SemBd" pitchFamily="2" charset="-34"/>
              </a:rPr>
              <a:t>อาจารย์ประจำสาขาวิชาการบริหารทรัพยากรมนุษย์ </a:t>
            </a:r>
          </a:p>
          <a:p>
            <a:pPr>
              <a:lnSpc>
                <a:spcPct val="150000"/>
              </a:lnSpc>
            </a:pPr>
            <a:r>
              <a:rPr lang="th-TH" altLang="ko-KR" sz="2200" b="1" dirty="0">
                <a:solidFill>
                  <a:schemeClr val="accent4">
                    <a:lumMod val="50000"/>
                  </a:schemeClr>
                </a:solidFill>
                <a:latin typeface="ThaiSans Neue ExtBd" pitchFamily="2" charset="-34"/>
                <a:cs typeface="ThaiSans Neue ExtBd" pitchFamily="2" charset="-34"/>
              </a:rPr>
              <a:t>สังกัด/สาขาวิชา </a:t>
            </a:r>
            <a:r>
              <a:rPr lang="en-US" altLang="ko-KR" sz="2200" b="1" dirty="0">
                <a:solidFill>
                  <a:schemeClr val="accent4">
                    <a:lumMod val="50000"/>
                  </a:schemeClr>
                </a:solidFill>
                <a:latin typeface="ThaiSans Neue ExtBd" pitchFamily="2" charset="-34"/>
                <a:cs typeface="ThaiSans Neue ExtBd" pitchFamily="2" charset="-34"/>
              </a:rPr>
              <a:t>:</a:t>
            </a:r>
            <a:r>
              <a:rPr lang="th-TH" altLang="ko-KR" sz="2200" b="1" dirty="0">
                <a:solidFill>
                  <a:schemeClr val="accent4">
                    <a:lumMod val="50000"/>
                  </a:schemeClr>
                </a:solidFill>
                <a:latin typeface="ThaiSans Neue ExtBd" pitchFamily="2" charset="-34"/>
                <a:cs typeface="ThaiSans Neue ExtBd" pitchFamily="2" charset="-34"/>
              </a:rPr>
              <a:t> </a:t>
            </a:r>
            <a:r>
              <a:rPr lang="th-TH" altLang="ko-KR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ThaiSans Neue SemBd" pitchFamily="2" charset="-34"/>
                <a:cs typeface="ThaiSans Neue SemBd" pitchFamily="2" charset="-34"/>
              </a:rPr>
              <a:t>สาขาวิชาการบริหารทรัพยากรมนุษย์ คณะวิทยาการจัดการ </a:t>
            </a:r>
          </a:p>
          <a:p>
            <a:pPr>
              <a:lnSpc>
                <a:spcPct val="150000"/>
              </a:lnSpc>
            </a:pPr>
            <a:r>
              <a:rPr lang="en-US" altLang="ko-KR" sz="2200" dirty="0">
                <a:solidFill>
                  <a:schemeClr val="accent4">
                    <a:lumMod val="50000"/>
                  </a:schemeClr>
                </a:solidFill>
                <a:latin typeface="ThaiSans Neue ExtBd" pitchFamily="2" charset="-34"/>
                <a:cs typeface="ThaiSans Neue ExtBd" pitchFamily="2" charset="-34"/>
              </a:rPr>
              <a:t>E-mail : </a:t>
            </a:r>
            <a:r>
              <a:rPr lang="en-US" altLang="ko-KR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ThaiSans Neue SemBd" pitchFamily="2" charset="-34"/>
                <a:cs typeface="ThaiSans Neue SemBd" pitchFamily="2" charset="-34"/>
              </a:rPr>
              <a:t>tatchapong.s@hotmail.com </a:t>
            </a:r>
            <a:endParaRPr lang="en-US" altLang="ko-KR" sz="2200" dirty="0">
              <a:solidFill>
                <a:schemeClr val="tx1">
                  <a:lumMod val="75000"/>
                  <a:lumOff val="25000"/>
                </a:schemeClr>
              </a:solidFill>
              <a:latin typeface="ThaiSans Neue ExtBd" pitchFamily="2" charset="-34"/>
              <a:cs typeface="ThaiSans Neue ExtBd" pitchFamily="2" charset="-34"/>
            </a:endParaRPr>
          </a:p>
          <a:p>
            <a:pPr>
              <a:lnSpc>
                <a:spcPct val="150000"/>
              </a:lnSpc>
            </a:pPr>
            <a:endParaRPr lang="en-US" altLang="ko-KR" sz="2200" dirty="0">
              <a:solidFill>
                <a:schemeClr val="tx1">
                  <a:lumMod val="75000"/>
                  <a:lumOff val="25000"/>
                </a:schemeClr>
              </a:solidFill>
              <a:latin typeface="ThaiSans Neue SemBd" pitchFamily="2" charset="-34"/>
              <a:cs typeface="ThaiSans Neue SemBd" pitchFamily="2" charset="-34"/>
            </a:endParaRPr>
          </a:p>
          <a:p>
            <a:pPr>
              <a:lnSpc>
                <a:spcPct val="150000"/>
              </a:lnSpc>
            </a:pPr>
            <a:endParaRPr lang="th-TH" altLang="ko-KR" sz="2200" dirty="0">
              <a:solidFill>
                <a:schemeClr val="tx1">
                  <a:lumMod val="75000"/>
                  <a:lumOff val="25000"/>
                </a:schemeClr>
              </a:solidFill>
              <a:latin typeface="ThaiSans Neue SemBd" pitchFamily="2" charset="-34"/>
              <a:cs typeface="ThaiSans Neue SemBd" pitchFamily="2" charset="-34"/>
            </a:endParaRPr>
          </a:p>
        </p:txBody>
      </p:sp>
      <p:sp>
        <p:nvSpPr>
          <p:cNvPr id="2" name="AutoShape 2" descr="กล่องข้อความ"/>
          <p:cNvSpPr>
            <a:spLocks noChangeAspect="1" noChangeArrowheads="1"/>
          </p:cNvSpPr>
          <p:nvPr/>
        </p:nvSpPr>
        <p:spPr bwMode="auto">
          <a:xfrm>
            <a:off x="190500" y="-2127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sp>
        <p:nvSpPr>
          <p:cNvPr id="4" name="AutoShape 4" descr="กล่องข้อความ"/>
          <p:cNvSpPr>
            <a:spLocks noChangeAspect="1" noChangeArrowheads="1"/>
          </p:cNvSpPr>
          <p:nvPr/>
        </p:nvSpPr>
        <p:spPr bwMode="auto">
          <a:xfrm>
            <a:off x="342900" y="-603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sp>
        <p:nvSpPr>
          <p:cNvPr id="5" name="AutoShape 6" descr="กล่องข้อความ"/>
          <p:cNvSpPr>
            <a:spLocks noChangeAspect="1" noChangeArrowheads="1"/>
          </p:cNvSpPr>
          <p:nvPr/>
        </p:nvSpPr>
        <p:spPr bwMode="auto">
          <a:xfrm>
            <a:off x="495300" y="920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pic>
        <p:nvPicPr>
          <p:cNvPr id="4098" name="Picture 2" descr="F:\การจัดประชุม Team online\ผศ.ดร.ธัชพงศ์-เศรษฐบุตร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96" b="99764" l="9980" r="89991">
                        <a14:foregroundMark x1="24469" y1="74028" x2="24469" y2="74028"/>
                        <a14:foregroundMark x1="24905" y1="74028" x2="21734" y2="890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415" y="-60325"/>
            <a:ext cx="4319110" cy="6914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รูปภาพ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3142" y="4795217"/>
            <a:ext cx="2096498" cy="2687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384727"/>
      </p:ext>
    </p:extLst>
  </p:cSld>
  <p:clrMapOvr>
    <a:masterClrMapping/>
  </p:clrMapOvr>
  <p:transition spd="slow" advClick="0" advTm="4000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FE31AD7E-CFC1-418F-98A2-18CC1568DE7A}"/>
              </a:ext>
            </a:extLst>
          </p:cNvPr>
          <p:cNvGrpSpPr/>
          <p:nvPr/>
        </p:nvGrpSpPr>
        <p:grpSpPr>
          <a:xfrm>
            <a:off x="0" y="1918544"/>
            <a:ext cx="11431630" cy="1405526"/>
            <a:chOff x="0" y="2023474"/>
            <a:chExt cx="11431630" cy="1405526"/>
          </a:xfrm>
          <a:solidFill>
            <a:schemeClr val="accent1"/>
          </a:solidFill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C0A3FD7-9EFF-42EC-8BCC-8DC54EFB8BBE}"/>
                </a:ext>
              </a:extLst>
            </p:cNvPr>
            <p:cNvSpPr/>
            <p:nvPr userDrawn="1"/>
          </p:nvSpPr>
          <p:spPr>
            <a:xfrm>
              <a:off x="0" y="3200400"/>
              <a:ext cx="6135482" cy="228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3413F97A-86EF-43CD-8CB7-E32D10AD6927}"/>
                </a:ext>
              </a:extLst>
            </p:cNvPr>
            <p:cNvSpPr/>
            <p:nvPr userDrawn="1"/>
          </p:nvSpPr>
          <p:spPr>
            <a:xfrm rot="2727637">
              <a:off x="7154945" y="448707"/>
              <a:ext cx="228600" cy="341351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7203772E-A1FB-4E49-8AF7-B31C59999691}"/>
                </a:ext>
              </a:extLst>
            </p:cNvPr>
            <p:cNvSpPr/>
            <p:nvPr userDrawn="1"/>
          </p:nvSpPr>
          <p:spPr>
            <a:xfrm rot="18872363" flipH="1">
              <a:off x="9542351" y="362795"/>
              <a:ext cx="228600" cy="3549958"/>
            </a:xfrm>
            <a:custGeom>
              <a:avLst/>
              <a:gdLst>
                <a:gd name="connsiteX0" fmla="*/ 0 w 228600"/>
                <a:gd name="connsiteY0" fmla="*/ 0 h 3549958"/>
                <a:gd name="connsiteX1" fmla="*/ 0 w 228600"/>
                <a:gd name="connsiteY1" fmla="*/ 3549958 h 3549958"/>
                <a:gd name="connsiteX2" fmla="*/ 10901 w 228600"/>
                <a:gd name="connsiteY2" fmla="*/ 3549958 h 3549958"/>
                <a:gd name="connsiteX3" fmla="*/ 228600 w 228600"/>
                <a:gd name="connsiteY3" fmla="*/ 3328731 h 3549958"/>
                <a:gd name="connsiteX4" fmla="*/ 228600 w 228600"/>
                <a:gd name="connsiteY4" fmla="*/ 0 h 3549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8600" h="3549958">
                  <a:moveTo>
                    <a:pt x="0" y="0"/>
                  </a:moveTo>
                  <a:lnTo>
                    <a:pt x="0" y="3549958"/>
                  </a:lnTo>
                  <a:lnTo>
                    <a:pt x="10901" y="3549958"/>
                  </a:lnTo>
                  <a:lnTo>
                    <a:pt x="228600" y="3328731"/>
                  </a:lnTo>
                  <a:lnTo>
                    <a:pt x="22860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A31E7180-931A-4C17-9E5B-1625B2C7DEC1}"/>
              </a:ext>
            </a:extLst>
          </p:cNvPr>
          <p:cNvGrpSpPr/>
          <p:nvPr/>
        </p:nvGrpSpPr>
        <p:grpSpPr>
          <a:xfrm rot="10800000">
            <a:off x="5518929" y="3559557"/>
            <a:ext cx="6673071" cy="1405526"/>
            <a:chOff x="4758559" y="2023474"/>
            <a:chExt cx="6673071" cy="1405526"/>
          </a:xfrm>
          <a:solidFill>
            <a:schemeClr val="accent1"/>
          </a:solidFill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AE8DF00D-8E76-4614-88B8-767E8BE23F4E}"/>
                </a:ext>
              </a:extLst>
            </p:cNvPr>
            <p:cNvSpPr/>
            <p:nvPr userDrawn="1"/>
          </p:nvSpPr>
          <p:spPr>
            <a:xfrm>
              <a:off x="4758559" y="3200400"/>
              <a:ext cx="1376923" cy="228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8531C40D-47AF-4709-89BF-A81A115A5003}"/>
                </a:ext>
              </a:extLst>
            </p:cNvPr>
            <p:cNvSpPr/>
            <p:nvPr userDrawn="1"/>
          </p:nvSpPr>
          <p:spPr>
            <a:xfrm rot="2727637">
              <a:off x="7154945" y="448707"/>
              <a:ext cx="228600" cy="341351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BF08A5D7-6365-49D1-8A3E-659608ED742D}"/>
                </a:ext>
              </a:extLst>
            </p:cNvPr>
            <p:cNvSpPr/>
            <p:nvPr userDrawn="1"/>
          </p:nvSpPr>
          <p:spPr>
            <a:xfrm rot="18872363" flipH="1">
              <a:off x="9542351" y="362795"/>
              <a:ext cx="228600" cy="3549958"/>
            </a:xfrm>
            <a:custGeom>
              <a:avLst/>
              <a:gdLst>
                <a:gd name="connsiteX0" fmla="*/ 0 w 228600"/>
                <a:gd name="connsiteY0" fmla="*/ 0 h 3549958"/>
                <a:gd name="connsiteX1" fmla="*/ 0 w 228600"/>
                <a:gd name="connsiteY1" fmla="*/ 3549958 h 3549958"/>
                <a:gd name="connsiteX2" fmla="*/ 10901 w 228600"/>
                <a:gd name="connsiteY2" fmla="*/ 3549958 h 3549958"/>
                <a:gd name="connsiteX3" fmla="*/ 228600 w 228600"/>
                <a:gd name="connsiteY3" fmla="*/ 3328731 h 3549958"/>
                <a:gd name="connsiteX4" fmla="*/ 228600 w 228600"/>
                <a:gd name="connsiteY4" fmla="*/ 0 h 3549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8600" h="3549958">
                  <a:moveTo>
                    <a:pt x="0" y="0"/>
                  </a:moveTo>
                  <a:lnTo>
                    <a:pt x="0" y="3549958"/>
                  </a:lnTo>
                  <a:lnTo>
                    <a:pt x="10901" y="3549958"/>
                  </a:lnTo>
                  <a:lnTo>
                    <a:pt x="228600" y="3328731"/>
                  </a:lnTo>
                  <a:lnTo>
                    <a:pt x="22860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55D379AF-5D01-414D-97B8-5A8C1EB8BF11}"/>
              </a:ext>
            </a:extLst>
          </p:cNvPr>
          <p:cNvSpPr txBox="1"/>
          <p:nvPr/>
        </p:nvSpPr>
        <p:spPr>
          <a:xfrm>
            <a:off x="547623" y="1337882"/>
            <a:ext cx="6967602" cy="175432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th-TH" altLang="ko-KR" sz="5400" b="1" dirty="0">
                <a:latin typeface="ThaiSans Neue Black" pitchFamily="2" charset="-34"/>
                <a:cs typeface="ThaiSans Neue Black" pitchFamily="2" charset="-34"/>
              </a:rPr>
              <a:t>คณะวิทยาศาสตร์และเทคโนโลยี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DAFE5A8E-8411-4815-A630-2DF4D9611EC5}"/>
              </a:ext>
            </a:extLst>
          </p:cNvPr>
          <p:cNvSpPr txBox="1"/>
          <p:nvPr/>
        </p:nvSpPr>
        <p:spPr>
          <a:xfrm>
            <a:off x="547623" y="3314050"/>
            <a:ext cx="56912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000" b="1" dirty="0">
                <a:latin typeface="ThaiSans Neue SemBd" pitchFamily="2" charset="-34"/>
                <a:cs typeface="ThaiSans Neue SemBd" pitchFamily="2" charset="-34"/>
              </a:rPr>
              <a:t>โครงการการพัฒนาศักยภาพคณาจารย์เพื่อก้าวเข้าสู่การเป็นนักวิจัยขั้นสูง</a:t>
            </a:r>
            <a:endParaRPr lang="en-US" sz="2000" dirty="0">
              <a:latin typeface="ThaiSans Neue SemBd" pitchFamily="2" charset="-34"/>
              <a:cs typeface="ThaiSans Neue SemBd" pitchFamily="2" charset="-34"/>
            </a:endParaRPr>
          </a:p>
        </p:txBody>
      </p:sp>
      <p:pic>
        <p:nvPicPr>
          <p:cNvPr id="13" name="ตัวแทนรูปภาพ 12"/>
          <p:cNvPicPr>
            <a:picLocks noGrp="1" noChangeAspect="1"/>
          </p:cNvPicPr>
          <p:nvPr>
            <p:ph type="pic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98" r="12798"/>
          <a:stretch>
            <a:fillRect/>
          </a:stretch>
        </p:blipFill>
        <p:spPr/>
      </p:pic>
      <p:pic>
        <p:nvPicPr>
          <p:cNvPr id="14" name="รูปภาพ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5289" y="-887125"/>
            <a:ext cx="2096498" cy="2687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819636"/>
      </p:ext>
    </p:extLst>
  </p:cSld>
  <p:clrMapOvr>
    <a:masterClrMapping/>
  </p:clrMapOvr>
  <p:transition spd="slow" advClick="0" advTm="2000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0">
            <a:extLst>
              <a:ext uri="{FF2B5EF4-FFF2-40B4-BE49-F238E27FC236}">
                <a16:creationId xmlns:a16="http://schemas.microsoft.com/office/drawing/2014/main" id="{656F0653-AEDA-4B83-B698-1694671E8953}"/>
              </a:ext>
            </a:extLst>
          </p:cNvPr>
          <p:cNvSpPr txBox="1">
            <a:spLocks/>
          </p:cNvSpPr>
          <p:nvPr/>
        </p:nvSpPr>
        <p:spPr>
          <a:xfrm rot="16200000">
            <a:off x="-2235517" y="2906913"/>
            <a:ext cx="6164031" cy="1044174"/>
          </a:xfrm>
          <a:prstGeom prst="rect">
            <a:avLst/>
          </a:prstGeom>
          <a:noFill/>
        </p:spPr>
        <p:txBody>
          <a:bodyPr anchor="ctr"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0000"/>
              </a:lnSpc>
              <a:buNone/>
            </a:pPr>
            <a:r>
              <a:rPr lang="en-US" altLang="ko-KR" sz="44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Portfolio</a:t>
            </a:r>
          </a:p>
        </p:txBody>
      </p:sp>
      <p:pic>
        <p:nvPicPr>
          <p:cNvPr id="2" name="ตัวแทนรูปภาพ 1"/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26334" r="73666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17" r="20417"/>
          <a:stretch>
            <a:fillRect/>
          </a:stretch>
        </p:blipFill>
        <p:spPr>
          <a:xfrm>
            <a:off x="1457325" y="0"/>
            <a:ext cx="4057650" cy="6858000"/>
          </a:xfrm>
        </p:spPr>
      </p:pic>
      <p:grpSp>
        <p:nvGrpSpPr>
          <p:cNvPr id="19" name="Group 14">
            <a:extLst>
              <a:ext uri="{FF2B5EF4-FFF2-40B4-BE49-F238E27FC236}">
                <a16:creationId xmlns:a16="http://schemas.microsoft.com/office/drawing/2014/main" id="{E3BFFD28-F7AC-45E5-A18B-80178BC90055}"/>
              </a:ext>
            </a:extLst>
          </p:cNvPr>
          <p:cNvGrpSpPr/>
          <p:nvPr/>
        </p:nvGrpSpPr>
        <p:grpSpPr>
          <a:xfrm flipH="1">
            <a:off x="7159730" y="105835"/>
            <a:ext cx="4996706" cy="779990"/>
            <a:chOff x="2153502" y="2017026"/>
            <a:chExt cx="2286358" cy="376921"/>
          </a:xfrm>
          <a:solidFill>
            <a:srgbClr val="7030A0"/>
          </a:solidFill>
        </p:grpSpPr>
        <p:sp>
          <p:nvSpPr>
            <p:cNvPr id="27" name="Rectangle 9">
              <a:extLst>
                <a:ext uri="{FF2B5EF4-FFF2-40B4-BE49-F238E27FC236}">
                  <a16:creationId xmlns:a16="http://schemas.microsoft.com/office/drawing/2014/main" id="{A2F178FF-64AC-484B-9B35-7C72AF1EF2C6}"/>
                </a:ext>
              </a:extLst>
            </p:cNvPr>
            <p:cNvSpPr/>
            <p:nvPr/>
          </p:nvSpPr>
          <p:spPr>
            <a:xfrm>
              <a:off x="4319543" y="2027138"/>
              <a:ext cx="115353" cy="366809"/>
            </a:xfrm>
            <a:custGeom>
              <a:avLst/>
              <a:gdLst>
                <a:gd name="connsiteX0" fmla="*/ 0 w 914400"/>
                <a:gd name="connsiteY0" fmla="*/ 0 h 914400"/>
                <a:gd name="connsiteX1" fmla="*/ 914400 w 914400"/>
                <a:gd name="connsiteY1" fmla="*/ 0 h 914400"/>
                <a:gd name="connsiteX2" fmla="*/ 914400 w 914400"/>
                <a:gd name="connsiteY2" fmla="*/ 914400 h 914400"/>
                <a:gd name="connsiteX3" fmla="*/ 0 w 914400"/>
                <a:gd name="connsiteY3" fmla="*/ 914400 h 914400"/>
                <a:gd name="connsiteX4" fmla="*/ 0 w 914400"/>
                <a:gd name="connsiteY4" fmla="*/ 0 h 914400"/>
                <a:gd name="connsiteX0" fmla="*/ 0 w 914400"/>
                <a:gd name="connsiteY0" fmla="*/ 292963 h 1207363"/>
                <a:gd name="connsiteX1" fmla="*/ 914400 w 914400"/>
                <a:gd name="connsiteY1" fmla="*/ 0 h 1207363"/>
                <a:gd name="connsiteX2" fmla="*/ 914400 w 914400"/>
                <a:gd name="connsiteY2" fmla="*/ 1207363 h 1207363"/>
                <a:gd name="connsiteX3" fmla="*/ 0 w 914400"/>
                <a:gd name="connsiteY3" fmla="*/ 1207363 h 1207363"/>
                <a:gd name="connsiteX4" fmla="*/ 0 w 914400"/>
                <a:gd name="connsiteY4" fmla="*/ 292963 h 1207363"/>
                <a:gd name="connsiteX0" fmla="*/ 612559 w 914400"/>
                <a:gd name="connsiteY0" fmla="*/ 8877 h 1207363"/>
                <a:gd name="connsiteX1" fmla="*/ 914400 w 914400"/>
                <a:gd name="connsiteY1" fmla="*/ 0 h 1207363"/>
                <a:gd name="connsiteX2" fmla="*/ 914400 w 914400"/>
                <a:gd name="connsiteY2" fmla="*/ 1207363 h 1207363"/>
                <a:gd name="connsiteX3" fmla="*/ 0 w 914400"/>
                <a:gd name="connsiteY3" fmla="*/ 1207363 h 1207363"/>
                <a:gd name="connsiteX4" fmla="*/ 612559 w 914400"/>
                <a:gd name="connsiteY4" fmla="*/ 8877 h 1207363"/>
                <a:gd name="connsiteX0" fmla="*/ 0 w 301841"/>
                <a:gd name="connsiteY0" fmla="*/ 8877 h 1207363"/>
                <a:gd name="connsiteX1" fmla="*/ 301841 w 301841"/>
                <a:gd name="connsiteY1" fmla="*/ 0 h 1207363"/>
                <a:gd name="connsiteX2" fmla="*/ 301841 w 301841"/>
                <a:gd name="connsiteY2" fmla="*/ 1207363 h 1207363"/>
                <a:gd name="connsiteX3" fmla="*/ 186432 w 301841"/>
                <a:gd name="connsiteY3" fmla="*/ 408372 h 1207363"/>
                <a:gd name="connsiteX4" fmla="*/ 0 w 301841"/>
                <a:gd name="connsiteY4" fmla="*/ 8877 h 1207363"/>
                <a:gd name="connsiteX0" fmla="*/ 0 w 133166"/>
                <a:gd name="connsiteY0" fmla="*/ 0 h 1207364"/>
                <a:gd name="connsiteX1" fmla="*/ 133166 w 133166"/>
                <a:gd name="connsiteY1" fmla="*/ 1 h 1207364"/>
                <a:gd name="connsiteX2" fmla="*/ 133166 w 133166"/>
                <a:gd name="connsiteY2" fmla="*/ 1207364 h 1207364"/>
                <a:gd name="connsiteX3" fmla="*/ 17757 w 133166"/>
                <a:gd name="connsiteY3" fmla="*/ 408373 h 1207364"/>
                <a:gd name="connsiteX4" fmla="*/ 0 w 133166"/>
                <a:gd name="connsiteY4" fmla="*/ 0 h 1207364"/>
                <a:gd name="connsiteX0" fmla="*/ 0 w 142044"/>
                <a:gd name="connsiteY0" fmla="*/ 0 h 408373"/>
                <a:gd name="connsiteX1" fmla="*/ 133166 w 142044"/>
                <a:gd name="connsiteY1" fmla="*/ 1 h 408373"/>
                <a:gd name="connsiteX2" fmla="*/ 142044 w 142044"/>
                <a:gd name="connsiteY2" fmla="*/ 301842 h 408373"/>
                <a:gd name="connsiteX3" fmla="*/ 17757 w 142044"/>
                <a:gd name="connsiteY3" fmla="*/ 408373 h 408373"/>
                <a:gd name="connsiteX4" fmla="*/ 0 w 142044"/>
                <a:gd name="connsiteY4" fmla="*/ 0 h 408373"/>
                <a:gd name="connsiteX0" fmla="*/ 0 w 133166"/>
                <a:gd name="connsiteY0" fmla="*/ 0 h 408373"/>
                <a:gd name="connsiteX1" fmla="*/ 133166 w 133166"/>
                <a:gd name="connsiteY1" fmla="*/ 1 h 408373"/>
                <a:gd name="connsiteX2" fmla="*/ 118293 w 133166"/>
                <a:gd name="connsiteY2" fmla="*/ 313717 h 408373"/>
                <a:gd name="connsiteX3" fmla="*/ 17757 w 133166"/>
                <a:gd name="connsiteY3" fmla="*/ 408373 h 408373"/>
                <a:gd name="connsiteX4" fmla="*/ 0 w 133166"/>
                <a:gd name="connsiteY4" fmla="*/ 0 h 408373"/>
                <a:gd name="connsiteX0" fmla="*/ 0 w 118293"/>
                <a:gd name="connsiteY0" fmla="*/ 5937 h 414310"/>
                <a:gd name="connsiteX1" fmla="*/ 115353 w 118293"/>
                <a:gd name="connsiteY1" fmla="*/ 0 h 414310"/>
                <a:gd name="connsiteX2" fmla="*/ 118293 w 118293"/>
                <a:gd name="connsiteY2" fmla="*/ 319654 h 414310"/>
                <a:gd name="connsiteX3" fmla="*/ 17757 w 118293"/>
                <a:gd name="connsiteY3" fmla="*/ 414310 h 414310"/>
                <a:gd name="connsiteX4" fmla="*/ 0 w 118293"/>
                <a:gd name="connsiteY4" fmla="*/ 5937 h 414310"/>
                <a:gd name="connsiteX0" fmla="*/ 0 w 118293"/>
                <a:gd name="connsiteY0" fmla="*/ 5937 h 366809"/>
                <a:gd name="connsiteX1" fmla="*/ 115353 w 118293"/>
                <a:gd name="connsiteY1" fmla="*/ 0 h 366809"/>
                <a:gd name="connsiteX2" fmla="*/ 118293 w 118293"/>
                <a:gd name="connsiteY2" fmla="*/ 319654 h 366809"/>
                <a:gd name="connsiteX3" fmla="*/ 5882 w 118293"/>
                <a:gd name="connsiteY3" fmla="*/ 366809 h 366809"/>
                <a:gd name="connsiteX4" fmla="*/ 0 w 118293"/>
                <a:gd name="connsiteY4" fmla="*/ 5937 h 366809"/>
                <a:gd name="connsiteX0" fmla="*/ 0 w 115353"/>
                <a:gd name="connsiteY0" fmla="*/ 5937 h 366809"/>
                <a:gd name="connsiteX1" fmla="*/ 115353 w 115353"/>
                <a:gd name="connsiteY1" fmla="*/ 0 h 366809"/>
                <a:gd name="connsiteX2" fmla="*/ 112356 w 115353"/>
                <a:gd name="connsiteY2" fmla="*/ 278091 h 366809"/>
                <a:gd name="connsiteX3" fmla="*/ 5882 w 115353"/>
                <a:gd name="connsiteY3" fmla="*/ 366809 h 366809"/>
                <a:gd name="connsiteX4" fmla="*/ 0 w 115353"/>
                <a:gd name="connsiteY4" fmla="*/ 5937 h 366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5353" h="366809">
                  <a:moveTo>
                    <a:pt x="0" y="5937"/>
                  </a:moveTo>
                  <a:lnTo>
                    <a:pt x="115353" y="0"/>
                  </a:lnTo>
                  <a:lnTo>
                    <a:pt x="112356" y="278091"/>
                  </a:lnTo>
                  <a:lnTo>
                    <a:pt x="5882" y="366809"/>
                  </a:lnTo>
                  <a:cubicBezTo>
                    <a:pt x="3921" y="246518"/>
                    <a:pt x="1961" y="126228"/>
                    <a:pt x="0" y="5937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/>
            </a:p>
          </p:txBody>
        </p:sp>
        <p:sp>
          <p:nvSpPr>
            <p:cNvPr id="33" name="Rectangle 6">
              <a:extLst>
                <a:ext uri="{FF2B5EF4-FFF2-40B4-BE49-F238E27FC236}">
                  <a16:creationId xmlns:a16="http://schemas.microsoft.com/office/drawing/2014/main" id="{CDBA9DB5-7BA5-41CD-8BFA-D077A0C8D3B3}"/>
                </a:ext>
              </a:extLst>
            </p:cNvPr>
            <p:cNvSpPr/>
            <p:nvPr/>
          </p:nvSpPr>
          <p:spPr>
            <a:xfrm flipH="1">
              <a:off x="2153502" y="2017026"/>
              <a:ext cx="2286358" cy="288032"/>
            </a:xfrm>
            <a:custGeom>
              <a:avLst/>
              <a:gdLst>
                <a:gd name="connsiteX0" fmla="*/ 0 w 5285462"/>
                <a:gd name="connsiteY0" fmla="*/ 0 h 576064"/>
                <a:gd name="connsiteX1" fmla="*/ 4724629 w 5285462"/>
                <a:gd name="connsiteY1" fmla="*/ 0 h 576064"/>
                <a:gd name="connsiteX2" fmla="*/ 5285462 w 5285462"/>
                <a:gd name="connsiteY2" fmla="*/ 576064 h 576064"/>
                <a:gd name="connsiteX3" fmla="*/ 0 w 5285462"/>
                <a:gd name="connsiteY3" fmla="*/ 576064 h 576064"/>
                <a:gd name="connsiteX4" fmla="*/ 0 w 5285462"/>
                <a:gd name="connsiteY4" fmla="*/ 0 h 576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85462" h="576064">
                  <a:moveTo>
                    <a:pt x="0" y="0"/>
                  </a:moveTo>
                  <a:lnTo>
                    <a:pt x="4724629" y="0"/>
                  </a:lnTo>
                  <a:lnTo>
                    <a:pt x="5285462" y="576064"/>
                  </a:lnTo>
                  <a:lnTo>
                    <a:pt x="0" y="57606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/>
            </a:p>
          </p:txBody>
        </p:sp>
      </p:grpSp>
      <p:sp>
        <p:nvSpPr>
          <p:cNvPr id="34" name="Text Placeholder 35">
            <a:extLst>
              <a:ext uri="{FF2B5EF4-FFF2-40B4-BE49-F238E27FC236}">
                <a16:creationId xmlns:a16="http://schemas.microsoft.com/office/drawing/2014/main" id="{9028EE34-BB64-4BC3-8893-11A5ACE48D24}"/>
              </a:ext>
            </a:extLst>
          </p:cNvPr>
          <p:cNvSpPr txBox="1">
            <a:spLocks/>
          </p:cNvSpPr>
          <p:nvPr/>
        </p:nvSpPr>
        <p:spPr>
          <a:xfrm>
            <a:off x="7315677" y="86785"/>
            <a:ext cx="3782860" cy="609830"/>
          </a:xfrm>
          <a:prstGeom prst="rect">
            <a:avLst/>
          </a:prstGeom>
          <a:noFill/>
          <a:ln w="12700">
            <a:noFill/>
          </a:ln>
          <a:effectLst>
            <a:innerShdw blurRad="114300">
              <a:schemeClr val="bg1"/>
            </a:innerShdw>
          </a:effectLst>
        </p:spPr>
        <p:txBody>
          <a:bodyPr lIns="108000" anchor="ctr"/>
          <a:lstStyle>
            <a:lvl1pPr marL="0" indent="0" algn="l" defTabSz="914400" rtl="0" eaLnBrk="1" latinLnBrk="1" hangingPunct="1">
              <a:spcBef>
                <a:spcPct val="20000"/>
              </a:spcBef>
              <a:buFontTx/>
              <a:buNone/>
              <a:defRPr lang="ko-KR" altLang="en-US" sz="14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h-TH" altLang="ko-K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aiSans Neue ExtBd" pitchFamily="2" charset="-34"/>
                <a:cs typeface="ThaiSans Neue ExtBd" pitchFamily="2" charset="-34"/>
              </a:rPr>
              <a:t>ประวัติส่วนตัวนักวิจัยพี่เลี้ยง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aiSans Neue ExtBd" pitchFamily="2" charset="-34"/>
              <a:cs typeface="ThaiSans Neue ExtBd" pitchFamily="2" charset="-34"/>
            </a:endParaRPr>
          </a:p>
        </p:txBody>
      </p:sp>
      <p:sp>
        <p:nvSpPr>
          <p:cNvPr id="26" name="직사각형 29">
            <a:extLst>
              <a:ext uri="{FF2B5EF4-FFF2-40B4-BE49-F238E27FC236}">
                <a16:creationId xmlns:a16="http://schemas.microsoft.com/office/drawing/2014/main" id="{C10D3F91-C9E6-4AC5-A9FE-DBE00372D06D}"/>
              </a:ext>
            </a:extLst>
          </p:cNvPr>
          <p:cNvSpPr/>
          <p:nvPr/>
        </p:nvSpPr>
        <p:spPr>
          <a:xfrm>
            <a:off x="5550538" y="1666875"/>
            <a:ext cx="6641462" cy="39857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th-TH" altLang="ko-KR" sz="2200" b="1" dirty="0">
                <a:solidFill>
                  <a:schemeClr val="accent4">
                    <a:lumMod val="50000"/>
                  </a:schemeClr>
                </a:solidFill>
                <a:latin typeface="ThaiSans Neue ExtBd" pitchFamily="2" charset="-34"/>
                <a:cs typeface="ThaiSans Neue ExtBd" pitchFamily="2" charset="-34"/>
              </a:rPr>
              <a:t>ชื่อ-นามสกุล </a:t>
            </a:r>
            <a:r>
              <a:rPr lang="en-US" altLang="ko-KR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ThaiSans Neue ExtBd" pitchFamily="2" charset="-34"/>
                <a:cs typeface="ThaiSans Neue ExtBd" pitchFamily="2" charset="-34"/>
              </a:rPr>
              <a:t>: </a:t>
            </a:r>
            <a:r>
              <a:rPr lang="th-TH" altLang="ko-KR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ThaiSans Neue ExtBd" pitchFamily="2" charset="-34"/>
                <a:cs typeface="ThaiSans Neue ExtBd" pitchFamily="2" charset="-34"/>
              </a:rPr>
              <a:t> </a:t>
            </a:r>
            <a:r>
              <a:rPr lang="th-TH" altLang="ko-KR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ThaiSans Neue SemBd" pitchFamily="2" charset="-34"/>
                <a:cs typeface="ThaiSans Neue SemBd" pitchFamily="2" charset="-34"/>
              </a:rPr>
              <a:t>ผู้ช่วยศาสตราจารย์ ดร.หนึ่งฤทัย เอกธรรมทัศน์</a:t>
            </a:r>
            <a:endParaRPr lang="en-US" altLang="ko-KR" sz="2200" dirty="0">
              <a:solidFill>
                <a:schemeClr val="tx1">
                  <a:lumMod val="75000"/>
                  <a:lumOff val="25000"/>
                </a:schemeClr>
              </a:solidFill>
              <a:latin typeface="ThaiSans Neue SemBd" pitchFamily="2" charset="-34"/>
              <a:cs typeface="ThaiSans Neue SemBd" pitchFamily="2" charset="-34"/>
            </a:endParaRPr>
          </a:p>
          <a:p>
            <a:pPr>
              <a:lnSpc>
                <a:spcPct val="150000"/>
              </a:lnSpc>
            </a:pPr>
            <a:r>
              <a:rPr lang="th-TH" altLang="ko-KR" sz="2200" b="1" dirty="0">
                <a:solidFill>
                  <a:schemeClr val="accent4">
                    <a:lumMod val="50000"/>
                  </a:schemeClr>
                </a:solidFill>
                <a:latin typeface="ThaiSans Neue ExtBd" pitchFamily="2" charset="-34"/>
                <a:cs typeface="ThaiSans Neue ExtBd" pitchFamily="2" charset="-34"/>
              </a:rPr>
              <a:t>ตำแหน่งปัจจุบัน </a:t>
            </a:r>
            <a:r>
              <a:rPr lang="en-US" altLang="ko-KR" sz="2200" dirty="0">
                <a:solidFill>
                  <a:schemeClr val="accent4">
                    <a:lumMod val="50000"/>
                  </a:schemeClr>
                </a:solidFill>
                <a:latin typeface="ThaiSans Neue ExtBd" pitchFamily="2" charset="-34"/>
                <a:cs typeface="ThaiSans Neue ExtBd" pitchFamily="2" charset="-34"/>
              </a:rPr>
              <a:t>: </a:t>
            </a:r>
            <a:r>
              <a:rPr lang="th-TH" altLang="ko-KR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ThaiSans Neue SemBd" pitchFamily="2" charset="-34"/>
                <a:cs typeface="ThaiSans Neue SemBd" pitchFamily="2" charset="-34"/>
              </a:rPr>
              <a:t>ผู้ช่วยอธิการบดี </a:t>
            </a:r>
          </a:p>
          <a:p>
            <a:pPr>
              <a:lnSpc>
                <a:spcPct val="150000"/>
              </a:lnSpc>
            </a:pPr>
            <a:r>
              <a:rPr lang="th-TH" altLang="ko-KR" sz="2200" b="1" dirty="0">
                <a:solidFill>
                  <a:schemeClr val="accent4">
                    <a:lumMod val="50000"/>
                  </a:schemeClr>
                </a:solidFill>
                <a:latin typeface="ThaiSans Neue ExtBd" pitchFamily="2" charset="-34"/>
                <a:cs typeface="ThaiSans Neue ExtBd" pitchFamily="2" charset="-34"/>
              </a:rPr>
              <a:t>สังกัด/สาขาวิชา </a:t>
            </a:r>
            <a:r>
              <a:rPr lang="en-US" altLang="ko-KR" sz="2200" b="1" dirty="0">
                <a:solidFill>
                  <a:schemeClr val="accent4">
                    <a:lumMod val="50000"/>
                  </a:schemeClr>
                </a:solidFill>
                <a:latin typeface="ThaiSans Neue ExtBd" pitchFamily="2" charset="-34"/>
                <a:cs typeface="ThaiSans Neue ExtBd" pitchFamily="2" charset="-34"/>
              </a:rPr>
              <a:t>:</a:t>
            </a:r>
            <a:r>
              <a:rPr lang="th-TH" altLang="ko-KR" sz="2200" b="1" dirty="0">
                <a:solidFill>
                  <a:schemeClr val="accent4">
                    <a:lumMod val="50000"/>
                  </a:schemeClr>
                </a:solidFill>
                <a:latin typeface="ThaiSans Neue ExtBd" pitchFamily="2" charset="-34"/>
                <a:cs typeface="ThaiSans Neue ExtBd" pitchFamily="2" charset="-34"/>
              </a:rPr>
              <a:t> </a:t>
            </a:r>
            <a:r>
              <a:rPr lang="th-TH" altLang="ko-KR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ThaiSans Neue SemBd" pitchFamily="2" charset="-34"/>
                <a:cs typeface="ThaiSans Neue SemBd" pitchFamily="2" charset="-34"/>
              </a:rPr>
              <a:t>อาจารย์ประจำสาขาวิชาเคมี คณะวิทยาศาสตร์และเทคโนโลยี</a:t>
            </a:r>
          </a:p>
          <a:p>
            <a:pPr>
              <a:lnSpc>
                <a:spcPct val="150000"/>
              </a:lnSpc>
            </a:pPr>
            <a:r>
              <a:rPr lang="en-US" altLang="ko-KR" sz="2200" dirty="0">
                <a:solidFill>
                  <a:schemeClr val="accent4">
                    <a:lumMod val="50000"/>
                  </a:schemeClr>
                </a:solidFill>
                <a:latin typeface="ThaiSans Neue ExtBd" pitchFamily="2" charset="-34"/>
                <a:cs typeface="ThaiSans Neue ExtBd" pitchFamily="2" charset="-34"/>
              </a:rPr>
              <a:t>E-mail : </a:t>
            </a:r>
            <a:r>
              <a:rPr lang="en-US" altLang="ko-KR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ThaiSans Neue SemBd" pitchFamily="2" charset="-34"/>
                <a:cs typeface="ThaiSans Neue SemBd" pitchFamily="2" charset="-34"/>
                <a:hlinkClick r:id="rId4"/>
              </a:rPr>
              <a:t>nueng_omam@hotmail.com</a:t>
            </a:r>
            <a:endParaRPr lang="en-US" altLang="ko-KR" sz="2200" dirty="0">
              <a:solidFill>
                <a:schemeClr val="tx1">
                  <a:lumMod val="75000"/>
                  <a:lumOff val="25000"/>
                </a:schemeClr>
              </a:solidFill>
              <a:latin typeface="ThaiSans Neue SemBd" pitchFamily="2" charset="-34"/>
              <a:cs typeface="ThaiSans Neue SemBd" pitchFamily="2" charset="-34"/>
            </a:endParaRPr>
          </a:p>
          <a:p>
            <a:endParaRPr lang="th-TH" altLang="ko-KR" sz="2200" dirty="0">
              <a:solidFill>
                <a:schemeClr val="tx1">
                  <a:lumMod val="75000"/>
                  <a:lumOff val="25000"/>
                </a:schemeClr>
              </a:solidFill>
              <a:latin typeface="ThaiSans Neue ExtBd" pitchFamily="2" charset="-34"/>
              <a:cs typeface="ThaiSans Neue ExtBd" pitchFamily="2" charset="-34"/>
            </a:endParaRPr>
          </a:p>
          <a:p>
            <a:pPr>
              <a:lnSpc>
                <a:spcPct val="150000"/>
              </a:lnSpc>
            </a:pPr>
            <a:endParaRPr lang="en-US" altLang="ko-KR" sz="2200" dirty="0">
              <a:solidFill>
                <a:schemeClr val="tx1">
                  <a:lumMod val="75000"/>
                  <a:lumOff val="25000"/>
                </a:schemeClr>
              </a:solidFill>
              <a:latin typeface="ThaiSans Neue ExtBd" pitchFamily="2" charset="-34"/>
              <a:cs typeface="ThaiSans Neue ExtBd" pitchFamily="2" charset="-34"/>
            </a:endParaRPr>
          </a:p>
          <a:p>
            <a:pPr>
              <a:lnSpc>
                <a:spcPct val="150000"/>
              </a:lnSpc>
            </a:pPr>
            <a:endParaRPr lang="en-US" altLang="ko-KR" sz="2200" dirty="0">
              <a:solidFill>
                <a:schemeClr val="tx1">
                  <a:lumMod val="75000"/>
                  <a:lumOff val="25000"/>
                </a:schemeClr>
              </a:solidFill>
              <a:latin typeface="ThaiSans Neue SemBd" pitchFamily="2" charset="-34"/>
              <a:cs typeface="ThaiSans Neue SemBd" pitchFamily="2" charset="-34"/>
            </a:endParaRPr>
          </a:p>
          <a:p>
            <a:pPr>
              <a:lnSpc>
                <a:spcPct val="150000"/>
              </a:lnSpc>
            </a:pPr>
            <a:endParaRPr lang="th-TH" altLang="ko-KR" sz="2200" dirty="0">
              <a:solidFill>
                <a:schemeClr val="tx1">
                  <a:lumMod val="75000"/>
                  <a:lumOff val="25000"/>
                </a:schemeClr>
              </a:solidFill>
              <a:latin typeface="ThaiSans Neue SemBd" pitchFamily="2" charset="-34"/>
              <a:cs typeface="ThaiSans Neue SemBd" pitchFamily="2" charset="-34"/>
            </a:endParaRPr>
          </a:p>
        </p:txBody>
      </p:sp>
      <p:pic>
        <p:nvPicPr>
          <p:cNvPr id="9" name="รูปภาพ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3142" y="4795217"/>
            <a:ext cx="2096498" cy="2687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481926"/>
      </p:ext>
    </p:extLst>
  </p:cSld>
  <p:clrMapOvr>
    <a:masterClrMapping/>
  </p:clrMapOvr>
  <p:transition spd="slow" advClick="0" advTm="4000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0">
            <a:extLst>
              <a:ext uri="{FF2B5EF4-FFF2-40B4-BE49-F238E27FC236}">
                <a16:creationId xmlns:a16="http://schemas.microsoft.com/office/drawing/2014/main" id="{656F0653-AEDA-4B83-B698-1694671E8953}"/>
              </a:ext>
            </a:extLst>
          </p:cNvPr>
          <p:cNvSpPr txBox="1">
            <a:spLocks/>
          </p:cNvSpPr>
          <p:nvPr/>
        </p:nvSpPr>
        <p:spPr>
          <a:xfrm rot="16200000">
            <a:off x="-2235517" y="2906913"/>
            <a:ext cx="6164031" cy="1044174"/>
          </a:xfrm>
          <a:prstGeom prst="rect">
            <a:avLst/>
          </a:prstGeom>
          <a:noFill/>
        </p:spPr>
        <p:txBody>
          <a:bodyPr anchor="ctr"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0000"/>
              </a:lnSpc>
              <a:buNone/>
            </a:pPr>
            <a:r>
              <a:rPr lang="en-US" altLang="ko-KR" sz="44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Portfolio</a:t>
            </a:r>
          </a:p>
        </p:txBody>
      </p:sp>
      <p:grpSp>
        <p:nvGrpSpPr>
          <p:cNvPr id="19" name="Group 14">
            <a:extLst>
              <a:ext uri="{FF2B5EF4-FFF2-40B4-BE49-F238E27FC236}">
                <a16:creationId xmlns:a16="http://schemas.microsoft.com/office/drawing/2014/main" id="{E3BFFD28-F7AC-45E5-A18B-80178BC90055}"/>
              </a:ext>
            </a:extLst>
          </p:cNvPr>
          <p:cNvGrpSpPr/>
          <p:nvPr/>
        </p:nvGrpSpPr>
        <p:grpSpPr>
          <a:xfrm flipH="1">
            <a:off x="7159730" y="105835"/>
            <a:ext cx="4996706" cy="779990"/>
            <a:chOff x="2153502" y="2017026"/>
            <a:chExt cx="2286358" cy="376921"/>
          </a:xfrm>
          <a:solidFill>
            <a:srgbClr val="7030A0"/>
          </a:solidFill>
        </p:grpSpPr>
        <p:sp>
          <p:nvSpPr>
            <p:cNvPr id="27" name="Rectangle 9">
              <a:extLst>
                <a:ext uri="{FF2B5EF4-FFF2-40B4-BE49-F238E27FC236}">
                  <a16:creationId xmlns:a16="http://schemas.microsoft.com/office/drawing/2014/main" id="{A2F178FF-64AC-484B-9B35-7C72AF1EF2C6}"/>
                </a:ext>
              </a:extLst>
            </p:cNvPr>
            <p:cNvSpPr/>
            <p:nvPr/>
          </p:nvSpPr>
          <p:spPr>
            <a:xfrm>
              <a:off x="4319543" y="2027138"/>
              <a:ext cx="115353" cy="366809"/>
            </a:xfrm>
            <a:custGeom>
              <a:avLst/>
              <a:gdLst>
                <a:gd name="connsiteX0" fmla="*/ 0 w 914400"/>
                <a:gd name="connsiteY0" fmla="*/ 0 h 914400"/>
                <a:gd name="connsiteX1" fmla="*/ 914400 w 914400"/>
                <a:gd name="connsiteY1" fmla="*/ 0 h 914400"/>
                <a:gd name="connsiteX2" fmla="*/ 914400 w 914400"/>
                <a:gd name="connsiteY2" fmla="*/ 914400 h 914400"/>
                <a:gd name="connsiteX3" fmla="*/ 0 w 914400"/>
                <a:gd name="connsiteY3" fmla="*/ 914400 h 914400"/>
                <a:gd name="connsiteX4" fmla="*/ 0 w 914400"/>
                <a:gd name="connsiteY4" fmla="*/ 0 h 914400"/>
                <a:gd name="connsiteX0" fmla="*/ 0 w 914400"/>
                <a:gd name="connsiteY0" fmla="*/ 292963 h 1207363"/>
                <a:gd name="connsiteX1" fmla="*/ 914400 w 914400"/>
                <a:gd name="connsiteY1" fmla="*/ 0 h 1207363"/>
                <a:gd name="connsiteX2" fmla="*/ 914400 w 914400"/>
                <a:gd name="connsiteY2" fmla="*/ 1207363 h 1207363"/>
                <a:gd name="connsiteX3" fmla="*/ 0 w 914400"/>
                <a:gd name="connsiteY3" fmla="*/ 1207363 h 1207363"/>
                <a:gd name="connsiteX4" fmla="*/ 0 w 914400"/>
                <a:gd name="connsiteY4" fmla="*/ 292963 h 1207363"/>
                <a:gd name="connsiteX0" fmla="*/ 612559 w 914400"/>
                <a:gd name="connsiteY0" fmla="*/ 8877 h 1207363"/>
                <a:gd name="connsiteX1" fmla="*/ 914400 w 914400"/>
                <a:gd name="connsiteY1" fmla="*/ 0 h 1207363"/>
                <a:gd name="connsiteX2" fmla="*/ 914400 w 914400"/>
                <a:gd name="connsiteY2" fmla="*/ 1207363 h 1207363"/>
                <a:gd name="connsiteX3" fmla="*/ 0 w 914400"/>
                <a:gd name="connsiteY3" fmla="*/ 1207363 h 1207363"/>
                <a:gd name="connsiteX4" fmla="*/ 612559 w 914400"/>
                <a:gd name="connsiteY4" fmla="*/ 8877 h 1207363"/>
                <a:gd name="connsiteX0" fmla="*/ 0 w 301841"/>
                <a:gd name="connsiteY0" fmla="*/ 8877 h 1207363"/>
                <a:gd name="connsiteX1" fmla="*/ 301841 w 301841"/>
                <a:gd name="connsiteY1" fmla="*/ 0 h 1207363"/>
                <a:gd name="connsiteX2" fmla="*/ 301841 w 301841"/>
                <a:gd name="connsiteY2" fmla="*/ 1207363 h 1207363"/>
                <a:gd name="connsiteX3" fmla="*/ 186432 w 301841"/>
                <a:gd name="connsiteY3" fmla="*/ 408372 h 1207363"/>
                <a:gd name="connsiteX4" fmla="*/ 0 w 301841"/>
                <a:gd name="connsiteY4" fmla="*/ 8877 h 1207363"/>
                <a:gd name="connsiteX0" fmla="*/ 0 w 133166"/>
                <a:gd name="connsiteY0" fmla="*/ 0 h 1207364"/>
                <a:gd name="connsiteX1" fmla="*/ 133166 w 133166"/>
                <a:gd name="connsiteY1" fmla="*/ 1 h 1207364"/>
                <a:gd name="connsiteX2" fmla="*/ 133166 w 133166"/>
                <a:gd name="connsiteY2" fmla="*/ 1207364 h 1207364"/>
                <a:gd name="connsiteX3" fmla="*/ 17757 w 133166"/>
                <a:gd name="connsiteY3" fmla="*/ 408373 h 1207364"/>
                <a:gd name="connsiteX4" fmla="*/ 0 w 133166"/>
                <a:gd name="connsiteY4" fmla="*/ 0 h 1207364"/>
                <a:gd name="connsiteX0" fmla="*/ 0 w 142044"/>
                <a:gd name="connsiteY0" fmla="*/ 0 h 408373"/>
                <a:gd name="connsiteX1" fmla="*/ 133166 w 142044"/>
                <a:gd name="connsiteY1" fmla="*/ 1 h 408373"/>
                <a:gd name="connsiteX2" fmla="*/ 142044 w 142044"/>
                <a:gd name="connsiteY2" fmla="*/ 301842 h 408373"/>
                <a:gd name="connsiteX3" fmla="*/ 17757 w 142044"/>
                <a:gd name="connsiteY3" fmla="*/ 408373 h 408373"/>
                <a:gd name="connsiteX4" fmla="*/ 0 w 142044"/>
                <a:gd name="connsiteY4" fmla="*/ 0 h 408373"/>
                <a:gd name="connsiteX0" fmla="*/ 0 w 133166"/>
                <a:gd name="connsiteY0" fmla="*/ 0 h 408373"/>
                <a:gd name="connsiteX1" fmla="*/ 133166 w 133166"/>
                <a:gd name="connsiteY1" fmla="*/ 1 h 408373"/>
                <a:gd name="connsiteX2" fmla="*/ 118293 w 133166"/>
                <a:gd name="connsiteY2" fmla="*/ 313717 h 408373"/>
                <a:gd name="connsiteX3" fmla="*/ 17757 w 133166"/>
                <a:gd name="connsiteY3" fmla="*/ 408373 h 408373"/>
                <a:gd name="connsiteX4" fmla="*/ 0 w 133166"/>
                <a:gd name="connsiteY4" fmla="*/ 0 h 408373"/>
                <a:gd name="connsiteX0" fmla="*/ 0 w 118293"/>
                <a:gd name="connsiteY0" fmla="*/ 5937 h 414310"/>
                <a:gd name="connsiteX1" fmla="*/ 115353 w 118293"/>
                <a:gd name="connsiteY1" fmla="*/ 0 h 414310"/>
                <a:gd name="connsiteX2" fmla="*/ 118293 w 118293"/>
                <a:gd name="connsiteY2" fmla="*/ 319654 h 414310"/>
                <a:gd name="connsiteX3" fmla="*/ 17757 w 118293"/>
                <a:gd name="connsiteY3" fmla="*/ 414310 h 414310"/>
                <a:gd name="connsiteX4" fmla="*/ 0 w 118293"/>
                <a:gd name="connsiteY4" fmla="*/ 5937 h 414310"/>
                <a:gd name="connsiteX0" fmla="*/ 0 w 118293"/>
                <a:gd name="connsiteY0" fmla="*/ 5937 h 366809"/>
                <a:gd name="connsiteX1" fmla="*/ 115353 w 118293"/>
                <a:gd name="connsiteY1" fmla="*/ 0 h 366809"/>
                <a:gd name="connsiteX2" fmla="*/ 118293 w 118293"/>
                <a:gd name="connsiteY2" fmla="*/ 319654 h 366809"/>
                <a:gd name="connsiteX3" fmla="*/ 5882 w 118293"/>
                <a:gd name="connsiteY3" fmla="*/ 366809 h 366809"/>
                <a:gd name="connsiteX4" fmla="*/ 0 w 118293"/>
                <a:gd name="connsiteY4" fmla="*/ 5937 h 366809"/>
                <a:gd name="connsiteX0" fmla="*/ 0 w 115353"/>
                <a:gd name="connsiteY0" fmla="*/ 5937 h 366809"/>
                <a:gd name="connsiteX1" fmla="*/ 115353 w 115353"/>
                <a:gd name="connsiteY1" fmla="*/ 0 h 366809"/>
                <a:gd name="connsiteX2" fmla="*/ 112356 w 115353"/>
                <a:gd name="connsiteY2" fmla="*/ 278091 h 366809"/>
                <a:gd name="connsiteX3" fmla="*/ 5882 w 115353"/>
                <a:gd name="connsiteY3" fmla="*/ 366809 h 366809"/>
                <a:gd name="connsiteX4" fmla="*/ 0 w 115353"/>
                <a:gd name="connsiteY4" fmla="*/ 5937 h 366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5353" h="366809">
                  <a:moveTo>
                    <a:pt x="0" y="5937"/>
                  </a:moveTo>
                  <a:lnTo>
                    <a:pt x="115353" y="0"/>
                  </a:lnTo>
                  <a:lnTo>
                    <a:pt x="112356" y="278091"/>
                  </a:lnTo>
                  <a:lnTo>
                    <a:pt x="5882" y="366809"/>
                  </a:lnTo>
                  <a:cubicBezTo>
                    <a:pt x="3921" y="246518"/>
                    <a:pt x="1961" y="126228"/>
                    <a:pt x="0" y="5937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/>
            </a:p>
          </p:txBody>
        </p:sp>
        <p:sp>
          <p:nvSpPr>
            <p:cNvPr id="33" name="Rectangle 6">
              <a:extLst>
                <a:ext uri="{FF2B5EF4-FFF2-40B4-BE49-F238E27FC236}">
                  <a16:creationId xmlns:a16="http://schemas.microsoft.com/office/drawing/2014/main" id="{CDBA9DB5-7BA5-41CD-8BFA-D077A0C8D3B3}"/>
                </a:ext>
              </a:extLst>
            </p:cNvPr>
            <p:cNvSpPr/>
            <p:nvPr/>
          </p:nvSpPr>
          <p:spPr>
            <a:xfrm flipH="1">
              <a:off x="2153502" y="2017026"/>
              <a:ext cx="2286358" cy="288032"/>
            </a:xfrm>
            <a:custGeom>
              <a:avLst/>
              <a:gdLst>
                <a:gd name="connsiteX0" fmla="*/ 0 w 5285462"/>
                <a:gd name="connsiteY0" fmla="*/ 0 h 576064"/>
                <a:gd name="connsiteX1" fmla="*/ 4724629 w 5285462"/>
                <a:gd name="connsiteY1" fmla="*/ 0 h 576064"/>
                <a:gd name="connsiteX2" fmla="*/ 5285462 w 5285462"/>
                <a:gd name="connsiteY2" fmla="*/ 576064 h 576064"/>
                <a:gd name="connsiteX3" fmla="*/ 0 w 5285462"/>
                <a:gd name="connsiteY3" fmla="*/ 576064 h 576064"/>
                <a:gd name="connsiteX4" fmla="*/ 0 w 5285462"/>
                <a:gd name="connsiteY4" fmla="*/ 0 h 576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85462" h="576064">
                  <a:moveTo>
                    <a:pt x="0" y="0"/>
                  </a:moveTo>
                  <a:lnTo>
                    <a:pt x="4724629" y="0"/>
                  </a:lnTo>
                  <a:lnTo>
                    <a:pt x="5285462" y="576064"/>
                  </a:lnTo>
                  <a:lnTo>
                    <a:pt x="0" y="57606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/>
            </a:p>
          </p:txBody>
        </p:sp>
      </p:grpSp>
      <p:sp>
        <p:nvSpPr>
          <p:cNvPr id="34" name="Text Placeholder 35">
            <a:extLst>
              <a:ext uri="{FF2B5EF4-FFF2-40B4-BE49-F238E27FC236}">
                <a16:creationId xmlns:a16="http://schemas.microsoft.com/office/drawing/2014/main" id="{9028EE34-BB64-4BC3-8893-11A5ACE48D24}"/>
              </a:ext>
            </a:extLst>
          </p:cNvPr>
          <p:cNvSpPr txBox="1">
            <a:spLocks/>
          </p:cNvSpPr>
          <p:nvPr/>
        </p:nvSpPr>
        <p:spPr>
          <a:xfrm>
            <a:off x="7315677" y="86785"/>
            <a:ext cx="3782860" cy="609830"/>
          </a:xfrm>
          <a:prstGeom prst="rect">
            <a:avLst/>
          </a:prstGeom>
          <a:noFill/>
          <a:ln w="12700">
            <a:noFill/>
          </a:ln>
          <a:effectLst>
            <a:innerShdw blurRad="114300">
              <a:schemeClr val="bg1"/>
            </a:innerShdw>
          </a:effectLst>
        </p:spPr>
        <p:txBody>
          <a:bodyPr lIns="108000" anchor="ctr"/>
          <a:lstStyle>
            <a:lvl1pPr marL="0" indent="0" algn="l" defTabSz="914400" rtl="0" eaLnBrk="1" latinLnBrk="1" hangingPunct="1">
              <a:spcBef>
                <a:spcPct val="20000"/>
              </a:spcBef>
              <a:buFontTx/>
              <a:buNone/>
              <a:defRPr lang="ko-KR" altLang="en-US" sz="14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h-TH" altLang="ko-K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aiSans Neue ExtBd" pitchFamily="2" charset="-34"/>
                <a:cs typeface="ThaiSans Neue ExtBd" pitchFamily="2" charset="-34"/>
              </a:rPr>
              <a:t>ประวัติส่วนตัวนักวิจัยพี่เลี้ยง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aiSans Neue ExtBd" pitchFamily="2" charset="-34"/>
              <a:cs typeface="ThaiSans Neue ExtBd" pitchFamily="2" charset="-34"/>
            </a:endParaRPr>
          </a:p>
        </p:txBody>
      </p:sp>
      <p:sp>
        <p:nvSpPr>
          <p:cNvPr id="26" name="직사각형 29">
            <a:extLst>
              <a:ext uri="{FF2B5EF4-FFF2-40B4-BE49-F238E27FC236}">
                <a16:creationId xmlns:a16="http://schemas.microsoft.com/office/drawing/2014/main" id="{C10D3F91-C9E6-4AC5-A9FE-DBE00372D06D}"/>
              </a:ext>
            </a:extLst>
          </p:cNvPr>
          <p:cNvSpPr/>
          <p:nvPr/>
        </p:nvSpPr>
        <p:spPr>
          <a:xfrm>
            <a:off x="5010150" y="1381125"/>
            <a:ext cx="6851011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th-TH" altLang="ko-KR" sz="2400" b="1" dirty="0">
                <a:solidFill>
                  <a:schemeClr val="accent4">
                    <a:lumMod val="50000"/>
                  </a:schemeClr>
                </a:solidFill>
                <a:latin typeface="ThaiSans Neue ExtBd" pitchFamily="2" charset="-34"/>
                <a:cs typeface="ThaiSans Neue ExtBd" pitchFamily="2" charset="-34"/>
              </a:rPr>
              <a:t>ชื่อ-นามสกุล </a:t>
            </a:r>
            <a:r>
              <a:rPr lang="en-US" altLang="ko-KR" sz="2400" dirty="0">
                <a:solidFill>
                  <a:schemeClr val="accent4">
                    <a:lumMod val="50000"/>
                  </a:schemeClr>
                </a:solidFill>
                <a:latin typeface="ThaiSans Neue ExtBd" pitchFamily="2" charset="-34"/>
                <a:cs typeface="ThaiSans Neue ExtBd" pitchFamily="2" charset="-34"/>
              </a:rPr>
              <a:t>:</a:t>
            </a:r>
            <a:r>
              <a:rPr lang="th-TH" altLang="ko-KR" sz="2400" dirty="0">
                <a:solidFill>
                  <a:schemeClr val="accent4">
                    <a:lumMod val="50000"/>
                  </a:schemeClr>
                </a:solidFill>
                <a:latin typeface="ThaiSans Neue ExtBd" pitchFamily="2" charset="-34"/>
                <a:cs typeface="ThaiSans Neue ExtBd" pitchFamily="2" charset="-34"/>
              </a:rPr>
              <a:t> </a:t>
            </a:r>
            <a:r>
              <a:rPr lang="th-TH" altLang="ko-K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haiSans Neue SemBd" pitchFamily="2" charset="-34"/>
                <a:cs typeface="ThaiSans Neue SemBd" pitchFamily="2" charset="-34"/>
              </a:rPr>
              <a:t>รศ.ดร.พงศ์</a:t>
            </a:r>
            <a:r>
              <a:rPr lang="th-TH" altLang="ko-KR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haiSans Neue SemBd" pitchFamily="2" charset="-34"/>
                <a:cs typeface="ThaiSans Neue SemBd" pitchFamily="2" charset="-34"/>
              </a:rPr>
              <a:t>รัศมิ์</a:t>
            </a:r>
            <a:r>
              <a:rPr lang="th-TH" altLang="ko-K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haiSans Neue SemBd" pitchFamily="2" charset="-34"/>
                <a:cs typeface="ThaiSans Neue SemBd" pitchFamily="2" charset="-34"/>
              </a:rPr>
              <a:t>  เฟื่องฟู</a:t>
            </a:r>
          </a:p>
          <a:p>
            <a:pPr>
              <a:lnSpc>
                <a:spcPct val="150000"/>
              </a:lnSpc>
            </a:pPr>
            <a:r>
              <a:rPr lang="th-TH" altLang="ko-KR" sz="2400" b="1" dirty="0">
                <a:solidFill>
                  <a:schemeClr val="accent4">
                    <a:lumMod val="50000"/>
                  </a:schemeClr>
                </a:solidFill>
                <a:latin typeface="ThaiSans Neue ExtBd" pitchFamily="2" charset="-34"/>
                <a:cs typeface="ThaiSans Neue ExtBd" pitchFamily="2" charset="-34"/>
              </a:rPr>
              <a:t>ตำแหน่งปัจจุบัน </a:t>
            </a:r>
            <a:r>
              <a:rPr lang="en-US" altLang="ko-KR" sz="2400" dirty="0">
                <a:solidFill>
                  <a:schemeClr val="accent4">
                    <a:lumMod val="50000"/>
                  </a:schemeClr>
                </a:solidFill>
                <a:latin typeface="ThaiSans Neue ExtBd" pitchFamily="2" charset="-34"/>
                <a:cs typeface="ThaiSans Neue ExtBd" pitchFamily="2" charset="-34"/>
              </a:rPr>
              <a:t>: </a:t>
            </a:r>
            <a:r>
              <a:rPr lang="th-TH" altLang="ko-K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haiSans Neue SemBd" pitchFamily="2" charset="-34"/>
                <a:cs typeface="ThaiSans Neue SemBd" pitchFamily="2" charset="-34"/>
              </a:rPr>
              <a:t>อาจารย์ประจำสาขาวิชาคณิตศาสตร์ (</a:t>
            </a:r>
            <a:r>
              <a:rPr lang="th-TH" altLang="ko-KR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haiSans Neue SemBd" pitchFamily="2" charset="-34"/>
                <a:cs typeface="ThaiSans Neue SemBd" pitchFamily="2" charset="-34"/>
              </a:rPr>
              <a:t>ค.บ</a:t>
            </a:r>
            <a:r>
              <a:rPr lang="th-TH" altLang="ko-K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haiSans Neue SemBd" pitchFamily="2" charset="-34"/>
                <a:cs typeface="ThaiSans Neue SemBd" pitchFamily="2" charset="-34"/>
              </a:rPr>
              <a:t>. ๕ ปี) ภาควิชาวิทยาศาสตร์</a:t>
            </a:r>
          </a:p>
          <a:p>
            <a:pPr>
              <a:lnSpc>
                <a:spcPct val="150000"/>
              </a:lnSpc>
            </a:pPr>
            <a:r>
              <a:rPr lang="th-TH" altLang="ko-KR" sz="2400" b="1" dirty="0">
                <a:solidFill>
                  <a:schemeClr val="accent4">
                    <a:lumMod val="50000"/>
                  </a:schemeClr>
                </a:solidFill>
                <a:latin typeface="ThaiSans Neue ExtBd" pitchFamily="2" charset="-34"/>
                <a:cs typeface="ThaiSans Neue ExtBd" pitchFamily="2" charset="-34"/>
              </a:rPr>
              <a:t>สังกัด/สาขาวิชา </a:t>
            </a:r>
            <a:r>
              <a:rPr lang="en-US" altLang="ko-KR" sz="2400" b="1" dirty="0">
                <a:solidFill>
                  <a:schemeClr val="accent4">
                    <a:lumMod val="50000"/>
                  </a:schemeClr>
                </a:solidFill>
                <a:latin typeface="ThaiSans Neue ExtBd" pitchFamily="2" charset="-34"/>
                <a:cs typeface="ThaiSans Neue ExtBd" pitchFamily="2" charset="-34"/>
              </a:rPr>
              <a:t>:</a:t>
            </a:r>
            <a:r>
              <a:rPr lang="th-TH" altLang="ko-KR" sz="2400" b="1" dirty="0">
                <a:solidFill>
                  <a:schemeClr val="accent4">
                    <a:lumMod val="50000"/>
                  </a:schemeClr>
                </a:solidFill>
                <a:latin typeface="ThaiSans Neue ExtBd" pitchFamily="2" charset="-34"/>
                <a:cs typeface="ThaiSans Neue ExtBd" pitchFamily="2" charset="-34"/>
              </a:rPr>
              <a:t> </a:t>
            </a:r>
            <a:r>
              <a:rPr lang="th-TH" altLang="ko-K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haiSans Neue SemBd" pitchFamily="2" charset="-34"/>
                <a:cs typeface="ThaiSans Neue SemBd" pitchFamily="2" charset="-34"/>
              </a:rPr>
              <a:t>สาขาวิชาคณิตศาสตร์ (</a:t>
            </a:r>
            <a:r>
              <a:rPr lang="th-TH" altLang="ko-KR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haiSans Neue SemBd" pitchFamily="2" charset="-34"/>
                <a:cs typeface="ThaiSans Neue SemBd" pitchFamily="2" charset="-34"/>
              </a:rPr>
              <a:t>ค.บ</a:t>
            </a:r>
            <a:r>
              <a:rPr lang="th-TH" altLang="ko-K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haiSans Neue SemBd" pitchFamily="2" charset="-34"/>
                <a:cs typeface="ThaiSans Neue SemBd" pitchFamily="2" charset="-34"/>
              </a:rPr>
              <a:t>. ๕ ปี) ภาควิชาวิทยาศาสตร์</a:t>
            </a:r>
          </a:p>
          <a:p>
            <a:pPr>
              <a:lnSpc>
                <a:spcPct val="150000"/>
              </a:lnSpc>
            </a:pPr>
            <a:r>
              <a:rPr lang="th-TH" altLang="ko-K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haiSans Neue SemBd" pitchFamily="2" charset="-34"/>
                <a:cs typeface="ThaiSans Neue SemBd" pitchFamily="2" charset="-34"/>
              </a:rPr>
              <a:t>คณะวิทยาศาสตร์และเทคโนโลยี </a:t>
            </a:r>
            <a:endParaRPr lang="en-US" altLang="ko-KR" sz="2400" dirty="0">
              <a:solidFill>
                <a:schemeClr val="tx1">
                  <a:lumMod val="75000"/>
                  <a:lumOff val="25000"/>
                </a:schemeClr>
              </a:solidFill>
              <a:latin typeface="ThaiSans Neue SemBd" pitchFamily="2" charset="-34"/>
              <a:cs typeface="ThaiSans Neue SemBd" pitchFamily="2" charset="-34"/>
            </a:endParaRPr>
          </a:p>
          <a:p>
            <a:pPr>
              <a:lnSpc>
                <a:spcPct val="150000"/>
              </a:lnSpc>
            </a:pPr>
            <a:r>
              <a:rPr lang="en-US" altLang="ko-KR" sz="2400" dirty="0">
                <a:solidFill>
                  <a:schemeClr val="accent4">
                    <a:lumMod val="50000"/>
                  </a:schemeClr>
                </a:solidFill>
                <a:latin typeface="ThaiSans Neue ExtBd" pitchFamily="2" charset="-34"/>
                <a:cs typeface="ThaiSans Neue ExtBd" pitchFamily="2" charset="-34"/>
              </a:rPr>
              <a:t>E-mail : </a:t>
            </a:r>
            <a:r>
              <a:rPr lang="en-US" altLang="ko-K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haiSans Neue SemBd" pitchFamily="2" charset="-34"/>
                <a:cs typeface="ThaiSans Neue SemBd" pitchFamily="2" charset="-34"/>
              </a:rPr>
              <a:t>  p.phuangphoo@hotmail.com</a:t>
            </a:r>
            <a:endParaRPr lang="th-TH" altLang="ko-KR" sz="2400" dirty="0">
              <a:solidFill>
                <a:schemeClr val="tx1">
                  <a:lumMod val="75000"/>
                  <a:lumOff val="25000"/>
                </a:schemeClr>
              </a:solidFill>
              <a:latin typeface="ThaiSans Neue SemBd" pitchFamily="2" charset="-34"/>
              <a:cs typeface="ThaiSans Neue SemBd" pitchFamily="2" charset="-34"/>
            </a:endParaRPr>
          </a:p>
        </p:txBody>
      </p:sp>
      <p:sp>
        <p:nvSpPr>
          <p:cNvPr id="2" name="AutoShape 2" descr="กล่องข้อความ"/>
          <p:cNvSpPr>
            <a:spLocks noChangeAspect="1" noChangeArrowheads="1"/>
          </p:cNvSpPr>
          <p:nvPr/>
        </p:nvSpPr>
        <p:spPr bwMode="auto">
          <a:xfrm>
            <a:off x="190500" y="-2127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sp>
        <p:nvSpPr>
          <p:cNvPr id="4" name="AutoShape 4" descr="กล่องข้อความ"/>
          <p:cNvSpPr>
            <a:spLocks noChangeAspect="1" noChangeArrowheads="1"/>
          </p:cNvSpPr>
          <p:nvPr/>
        </p:nvSpPr>
        <p:spPr bwMode="auto">
          <a:xfrm>
            <a:off x="342900" y="-603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sp>
        <p:nvSpPr>
          <p:cNvPr id="5" name="AutoShape 6" descr="กล่องข้อความ"/>
          <p:cNvSpPr>
            <a:spLocks noChangeAspect="1" noChangeArrowheads="1"/>
          </p:cNvSpPr>
          <p:nvPr/>
        </p:nvSpPr>
        <p:spPr bwMode="auto">
          <a:xfrm>
            <a:off x="495300" y="920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sp>
        <p:nvSpPr>
          <p:cNvPr id="6" name="AutoShape 2" descr="กล่องข้อความ"/>
          <p:cNvSpPr>
            <a:spLocks noChangeAspect="1" noChangeArrowheads="1"/>
          </p:cNvSpPr>
          <p:nvPr/>
        </p:nvSpPr>
        <p:spPr bwMode="auto">
          <a:xfrm>
            <a:off x="647700" y="2444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pic>
        <p:nvPicPr>
          <p:cNvPr id="4098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1352" y="1190624"/>
            <a:ext cx="3299723" cy="414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รูปภาพ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3142" y="4795217"/>
            <a:ext cx="2096498" cy="2687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028828"/>
      </p:ext>
    </p:extLst>
  </p:cSld>
  <p:clrMapOvr>
    <a:masterClrMapping/>
  </p:clrMapOvr>
  <p:transition spd="slow" advClick="0" advTm="4000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0">
            <a:extLst>
              <a:ext uri="{FF2B5EF4-FFF2-40B4-BE49-F238E27FC236}">
                <a16:creationId xmlns:a16="http://schemas.microsoft.com/office/drawing/2014/main" id="{656F0653-AEDA-4B83-B698-1694671E8953}"/>
              </a:ext>
            </a:extLst>
          </p:cNvPr>
          <p:cNvSpPr txBox="1">
            <a:spLocks/>
          </p:cNvSpPr>
          <p:nvPr/>
        </p:nvSpPr>
        <p:spPr>
          <a:xfrm rot="16200000">
            <a:off x="-2235517" y="2906913"/>
            <a:ext cx="6164031" cy="1044174"/>
          </a:xfrm>
          <a:prstGeom prst="rect">
            <a:avLst/>
          </a:prstGeom>
          <a:noFill/>
        </p:spPr>
        <p:txBody>
          <a:bodyPr anchor="ctr"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0000"/>
              </a:lnSpc>
              <a:buNone/>
            </a:pPr>
            <a:r>
              <a:rPr lang="en-US" altLang="ko-KR" sz="44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Portfolio</a:t>
            </a:r>
          </a:p>
        </p:txBody>
      </p:sp>
      <p:grpSp>
        <p:nvGrpSpPr>
          <p:cNvPr id="19" name="Group 14">
            <a:extLst>
              <a:ext uri="{FF2B5EF4-FFF2-40B4-BE49-F238E27FC236}">
                <a16:creationId xmlns:a16="http://schemas.microsoft.com/office/drawing/2014/main" id="{E3BFFD28-F7AC-45E5-A18B-80178BC90055}"/>
              </a:ext>
            </a:extLst>
          </p:cNvPr>
          <p:cNvGrpSpPr/>
          <p:nvPr/>
        </p:nvGrpSpPr>
        <p:grpSpPr>
          <a:xfrm flipH="1">
            <a:off x="7159730" y="105835"/>
            <a:ext cx="4996706" cy="779990"/>
            <a:chOff x="2153502" y="2017026"/>
            <a:chExt cx="2286358" cy="376921"/>
          </a:xfrm>
          <a:solidFill>
            <a:srgbClr val="7030A0"/>
          </a:solidFill>
        </p:grpSpPr>
        <p:sp>
          <p:nvSpPr>
            <p:cNvPr id="27" name="Rectangle 9">
              <a:extLst>
                <a:ext uri="{FF2B5EF4-FFF2-40B4-BE49-F238E27FC236}">
                  <a16:creationId xmlns:a16="http://schemas.microsoft.com/office/drawing/2014/main" id="{A2F178FF-64AC-484B-9B35-7C72AF1EF2C6}"/>
                </a:ext>
              </a:extLst>
            </p:cNvPr>
            <p:cNvSpPr/>
            <p:nvPr/>
          </p:nvSpPr>
          <p:spPr>
            <a:xfrm>
              <a:off x="4319543" y="2027138"/>
              <a:ext cx="115353" cy="366809"/>
            </a:xfrm>
            <a:custGeom>
              <a:avLst/>
              <a:gdLst>
                <a:gd name="connsiteX0" fmla="*/ 0 w 914400"/>
                <a:gd name="connsiteY0" fmla="*/ 0 h 914400"/>
                <a:gd name="connsiteX1" fmla="*/ 914400 w 914400"/>
                <a:gd name="connsiteY1" fmla="*/ 0 h 914400"/>
                <a:gd name="connsiteX2" fmla="*/ 914400 w 914400"/>
                <a:gd name="connsiteY2" fmla="*/ 914400 h 914400"/>
                <a:gd name="connsiteX3" fmla="*/ 0 w 914400"/>
                <a:gd name="connsiteY3" fmla="*/ 914400 h 914400"/>
                <a:gd name="connsiteX4" fmla="*/ 0 w 914400"/>
                <a:gd name="connsiteY4" fmla="*/ 0 h 914400"/>
                <a:gd name="connsiteX0" fmla="*/ 0 w 914400"/>
                <a:gd name="connsiteY0" fmla="*/ 292963 h 1207363"/>
                <a:gd name="connsiteX1" fmla="*/ 914400 w 914400"/>
                <a:gd name="connsiteY1" fmla="*/ 0 h 1207363"/>
                <a:gd name="connsiteX2" fmla="*/ 914400 w 914400"/>
                <a:gd name="connsiteY2" fmla="*/ 1207363 h 1207363"/>
                <a:gd name="connsiteX3" fmla="*/ 0 w 914400"/>
                <a:gd name="connsiteY3" fmla="*/ 1207363 h 1207363"/>
                <a:gd name="connsiteX4" fmla="*/ 0 w 914400"/>
                <a:gd name="connsiteY4" fmla="*/ 292963 h 1207363"/>
                <a:gd name="connsiteX0" fmla="*/ 612559 w 914400"/>
                <a:gd name="connsiteY0" fmla="*/ 8877 h 1207363"/>
                <a:gd name="connsiteX1" fmla="*/ 914400 w 914400"/>
                <a:gd name="connsiteY1" fmla="*/ 0 h 1207363"/>
                <a:gd name="connsiteX2" fmla="*/ 914400 w 914400"/>
                <a:gd name="connsiteY2" fmla="*/ 1207363 h 1207363"/>
                <a:gd name="connsiteX3" fmla="*/ 0 w 914400"/>
                <a:gd name="connsiteY3" fmla="*/ 1207363 h 1207363"/>
                <a:gd name="connsiteX4" fmla="*/ 612559 w 914400"/>
                <a:gd name="connsiteY4" fmla="*/ 8877 h 1207363"/>
                <a:gd name="connsiteX0" fmla="*/ 0 w 301841"/>
                <a:gd name="connsiteY0" fmla="*/ 8877 h 1207363"/>
                <a:gd name="connsiteX1" fmla="*/ 301841 w 301841"/>
                <a:gd name="connsiteY1" fmla="*/ 0 h 1207363"/>
                <a:gd name="connsiteX2" fmla="*/ 301841 w 301841"/>
                <a:gd name="connsiteY2" fmla="*/ 1207363 h 1207363"/>
                <a:gd name="connsiteX3" fmla="*/ 186432 w 301841"/>
                <a:gd name="connsiteY3" fmla="*/ 408372 h 1207363"/>
                <a:gd name="connsiteX4" fmla="*/ 0 w 301841"/>
                <a:gd name="connsiteY4" fmla="*/ 8877 h 1207363"/>
                <a:gd name="connsiteX0" fmla="*/ 0 w 133166"/>
                <a:gd name="connsiteY0" fmla="*/ 0 h 1207364"/>
                <a:gd name="connsiteX1" fmla="*/ 133166 w 133166"/>
                <a:gd name="connsiteY1" fmla="*/ 1 h 1207364"/>
                <a:gd name="connsiteX2" fmla="*/ 133166 w 133166"/>
                <a:gd name="connsiteY2" fmla="*/ 1207364 h 1207364"/>
                <a:gd name="connsiteX3" fmla="*/ 17757 w 133166"/>
                <a:gd name="connsiteY3" fmla="*/ 408373 h 1207364"/>
                <a:gd name="connsiteX4" fmla="*/ 0 w 133166"/>
                <a:gd name="connsiteY4" fmla="*/ 0 h 1207364"/>
                <a:gd name="connsiteX0" fmla="*/ 0 w 142044"/>
                <a:gd name="connsiteY0" fmla="*/ 0 h 408373"/>
                <a:gd name="connsiteX1" fmla="*/ 133166 w 142044"/>
                <a:gd name="connsiteY1" fmla="*/ 1 h 408373"/>
                <a:gd name="connsiteX2" fmla="*/ 142044 w 142044"/>
                <a:gd name="connsiteY2" fmla="*/ 301842 h 408373"/>
                <a:gd name="connsiteX3" fmla="*/ 17757 w 142044"/>
                <a:gd name="connsiteY3" fmla="*/ 408373 h 408373"/>
                <a:gd name="connsiteX4" fmla="*/ 0 w 142044"/>
                <a:gd name="connsiteY4" fmla="*/ 0 h 408373"/>
                <a:gd name="connsiteX0" fmla="*/ 0 w 133166"/>
                <a:gd name="connsiteY0" fmla="*/ 0 h 408373"/>
                <a:gd name="connsiteX1" fmla="*/ 133166 w 133166"/>
                <a:gd name="connsiteY1" fmla="*/ 1 h 408373"/>
                <a:gd name="connsiteX2" fmla="*/ 118293 w 133166"/>
                <a:gd name="connsiteY2" fmla="*/ 313717 h 408373"/>
                <a:gd name="connsiteX3" fmla="*/ 17757 w 133166"/>
                <a:gd name="connsiteY3" fmla="*/ 408373 h 408373"/>
                <a:gd name="connsiteX4" fmla="*/ 0 w 133166"/>
                <a:gd name="connsiteY4" fmla="*/ 0 h 408373"/>
                <a:gd name="connsiteX0" fmla="*/ 0 w 118293"/>
                <a:gd name="connsiteY0" fmla="*/ 5937 h 414310"/>
                <a:gd name="connsiteX1" fmla="*/ 115353 w 118293"/>
                <a:gd name="connsiteY1" fmla="*/ 0 h 414310"/>
                <a:gd name="connsiteX2" fmla="*/ 118293 w 118293"/>
                <a:gd name="connsiteY2" fmla="*/ 319654 h 414310"/>
                <a:gd name="connsiteX3" fmla="*/ 17757 w 118293"/>
                <a:gd name="connsiteY3" fmla="*/ 414310 h 414310"/>
                <a:gd name="connsiteX4" fmla="*/ 0 w 118293"/>
                <a:gd name="connsiteY4" fmla="*/ 5937 h 414310"/>
                <a:gd name="connsiteX0" fmla="*/ 0 w 118293"/>
                <a:gd name="connsiteY0" fmla="*/ 5937 h 366809"/>
                <a:gd name="connsiteX1" fmla="*/ 115353 w 118293"/>
                <a:gd name="connsiteY1" fmla="*/ 0 h 366809"/>
                <a:gd name="connsiteX2" fmla="*/ 118293 w 118293"/>
                <a:gd name="connsiteY2" fmla="*/ 319654 h 366809"/>
                <a:gd name="connsiteX3" fmla="*/ 5882 w 118293"/>
                <a:gd name="connsiteY3" fmla="*/ 366809 h 366809"/>
                <a:gd name="connsiteX4" fmla="*/ 0 w 118293"/>
                <a:gd name="connsiteY4" fmla="*/ 5937 h 366809"/>
                <a:gd name="connsiteX0" fmla="*/ 0 w 115353"/>
                <a:gd name="connsiteY0" fmla="*/ 5937 h 366809"/>
                <a:gd name="connsiteX1" fmla="*/ 115353 w 115353"/>
                <a:gd name="connsiteY1" fmla="*/ 0 h 366809"/>
                <a:gd name="connsiteX2" fmla="*/ 112356 w 115353"/>
                <a:gd name="connsiteY2" fmla="*/ 278091 h 366809"/>
                <a:gd name="connsiteX3" fmla="*/ 5882 w 115353"/>
                <a:gd name="connsiteY3" fmla="*/ 366809 h 366809"/>
                <a:gd name="connsiteX4" fmla="*/ 0 w 115353"/>
                <a:gd name="connsiteY4" fmla="*/ 5937 h 366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5353" h="366809">
                  <a:moveTo>
                    <a:pt x="0" y="5937"/>
                  </a:moveTo>
                  <a:lnTo>
                    <a:pt x="115353" y="0"/>
                  </a:lnTo>
                  <a:lnTo>
                    <a:pt x="112356" y="278091"/>
                  </a:lnTo>
                  <a:lnTo>
                    <a:pt x="5882" y="366809"/>
                  </a:lnTo>
                  <a:cubicBezTo>
                    <a:pt x="3921" y="246518"/>
                    <a:pt x="1961" y="126228"/>
                    <a:pt x="0" y="5937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/>
            </a:p>
          </p:txBody>
        </p:sp>
        <p:sp>
          <p:nvSpPr>
            <p:cNvPr id="33" name="Rectangle 6">
              <a:extLst>
                <a:ext uri="{FF2B5EF4-FFF2-40B4-BE49-F238E27FC236}">
                  <a16:creationId xmlns:a16="http://schemas.microsoft.com/office/drawing/2014/main" id="{CDBA9DB5-7BA5-41CD-8BFA-D077A0C8D3B3}"/>
                </a:ext>
              </a:extLst>
            </p:cNvPr>
            <p:cNvSpPr/>
            <p:nvPr/>
          </p:nvSpPr>
          <p:spPr>
            <a:xfrm flipH="1">
              <a:off x="2153502" y="2017026"/>
              <a:ext cx="2286358" cy="288032"/>
            </a:xfrm>
            <a:custGeom>
              <a:avLst/>
              <a:gdLst>
                <a:gd name="connsiteX0" fmla="*/ 0 w 5285462"/>
                <a:gd name="connsiteY0" fmla="*/ 0 h 576064"/>
                <a:gd name="connsiteX1" fmla="*/ 4724629 w 5285462"/>
                <a:gd name="connsiteY1" fmla="*/ 0 h 576064"/>
                <a:gd name="connsiteX2" fmla="*/ 5285462 w 5285462"/>
                <a:gd name="connsiteY2" fmla="*/ 576064 h 576064"/>
                <a:gd name="connsiteX3" fmla="*/ 0 w 5285462"/>
                <a:gd name="connsiteY3" fmla="*/ 576064 h 576064"/>
                <a:gd name="connsiteX4" fmla="*/ 0 w 5285462"/>
                <a:gd name="connsiteY4" fmla="*/ 0 h 576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85462" h="576064">
                  <a:moveTo>
                    <a:pt x="0" y="0"/>
                  </a:moveTo>
                  <a:lnTo>
                    <a:pt x="4724629" y="0"/>
                  </a:lnTo>
                  <a:lnTo>
                    <a:pt x="5285462" y="576064"/>
                  </a:lnTo>
                  <a:lnTo>
                    <a:pt x="0" y="57606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/>
            </a:p>
          </p:txBody>
        </p:sp>
      </p:grpSp>
      <p:sp>
        <p:nvSpPr>
          <p:cNvPr id="34" name="Text Placeholder 35">
            <a:extLst>
              <a:ext uri="{FF2B5EF4-FFF2-40B4-BE49-F238E27FC236}">
                <a16:creationId xmlns:a16="http://schemas.microsoft.com/office/drawing/2014/main" id="{9028EE34-BB64-4BC3-8893-11A5ACE48D24}"/>
              </a:ext>
            </a:extLst>
          </p:cNvPr>
          <p:cNvSpPr txBox="1">
            <a:spLocks/>
          </p:cNvSpPr>
          <p:nvPr/>
        </p:nvSpPr>
        <p:spPr>
          <a:xfrm>
            <a:off x="7315677" y="86785"/>
            <a:ext cx="3782860" cy="609830"/>
          </a:xfrm>
          <a:prstGeom prst="rect">
            <a:avLst/>
          </a:prstGeom>
          <a:noFill/>
          <a:ln w="12700">
            <a:noFill/>
          </a:ln>
          <a:effectLst>
            <a:innerShdw blurRad="114300">
              <a:schemeClr val="bg1"/>
            </a:innerShdw>
          </a:effectLst>
        </p:spPr>
        <p:txBody>
          <a:bodyPr lIns="108000" anchor="ctr"/>
          <a:lstStyle>
            <a:lvl1pPr marL="0" indent="0" algn="l" defTabSz="914400" rtl="0" eaLnBrk="1" latinLnBrk="1" hangingPunct="1">
              <a:spcBef>
                <a:spcPct val="20000"/>
              </a:spcBef>
              <a:buFontTx/>
              <a:buNone/>
              <a:defRPr lang="ko-KR" altLang="en-US" sz="14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h-TH" altLang="ko-K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aiSans Neue ExtBd" pitchFamily="2" charset="-34"/>
                <a:cs typeface="ThaiSans Neue ExtBd" pitchFamily="2" charset="-34"/>
              </a:rPr>
              <a:t>ประวัติส่วนตัวนักวิจัยพี่เลี้ยง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aiSans Neue ExtBd" pitchFamily="2" charset="-34"/>
              <a:cs typeface="ThaiSans Neue ExtBd" pitchFamily="2" charset="-34"/>
            </a:endParaRPr>
          </a:p>
        </p:txBody>
      </p:sp>
      <p:sp>
        <p:nvSpPr>
          <p:cNvPr id="26" name="직사각형 29">
            <a:extLst>
              <a:ext uri="{FF2B5EF4-FFF2-40B4-BE49-F238E27FC236}">
                <a16:creationId xmlns:a16="http://schemas.microsoft.com/office/drawing/2014/main" id="{C10D3F91-C9E6-4AC5-A9FE-DBE00372D06D}"/>
              </a:ext>
            </a:extLst>
          </p:cNvPr>
          <p:cNvSpPr/>
          <p:nvPr/>
        </p:nvSpPr>
        <p:spPr>
          <a:xfrm>
            <a:off x="4686300" y="1381125"/>
            <a:ext cx="75057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th-TH" altLang="ko-KR" sz="2400" b="1" dirty="0">
                <a:solidFill>
                  <a:schemeClr val="accent4">
                    <a:lumMod val="50000"/>
                  </a:schemeClr>
                </a:solidFill>
                <a:latin typeface="ThaiSans Neue ExtBd" pitchFamily="2" charset="-34"/>
                <a:cs typeface="ThaiSans Neue ExtBd" pitchFamily="2" charset="-34"/>
              </a:rPr>
              <a:t>ชื่อ-นามสกุล </a:t>
            </a:r>
            <a:r>
              <a:rPr lang="en-US" altLang="ko-KR" sz="2400" dirty="0">
                <a:solidFill>
                  <a:schemeClr val="accent4">
                    <a:lumMod val="50000"/>
                  </a:schemeClr>
                </a:solidFill>
                <a:latin typeface="ThaiSans Neue ExtBd" pitchFamily="2" charset="-34"/>
                <a:cs typeface="ThaiSans Neue ExtBd" pitchFamily="2" charset="-34"/>
              </a:rPr>
              <a:t>:</a:t>
            </a:r>
            <a:r>
              <a:rPr lang="th-TH" altLang="ko-KR" sz="2400" dirty="0">
                <a:solidFill>
                  <a:schemeClr val="accent4">
                    <a:lumMod val="50000"/>
                  </a:schemeClr>
                </a:solidFill>
                <a:latin typeface="ThaiSans Neue ExtBd" pitchFamily="2" charset="-34"/>
                <a:cs typeface="ThaiSans Neue ExtBd" pitchFamily="2" charset="-34"/>
              </a:rPr>
              <a:t> </a:t>
            </a:r>
            <a:r>
              <a:rPr lang="th-TH" altLang="ko-K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haiSans Neue SemBd" pitchFamily="2" charset="-34"/>
                <a:cs typeface="ThaiSans Neue SemBd" pitchFamily="2" charset="-34"/>
              </a:rPr>
              <a:t>ผศ.ดร.</a:t>
            </a:r>
            <a:r>
              <a:rPr lang="th-TH" altLang="ko-KR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haiSans Neue SemBd" pitchFamily="2" charset="-34"/>
                <a:cs typeface="ThaiSans Neue SemBd" pitchFamily="2" charset="-34"/>
              </a:rPr>
              <a:t>ปฏิวิทย์</a:t>
            </a:r>
            <a:r>
              <a:rPr lang="th-TH" altLang="ko-K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haiSans Neue SemBd" pitchFamily="2" charset="-34"/>
                <a:cs typeface="ThaiSans Neue SemBd" pitchFamily="2" charset="-34"/>
              </a:rPr>
              <a:t> </a:t>
            </a:r>
            <a:r>
              <a:rPr lang="th-TH" altLang="ko-KR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haiSans Neue SemBd" pitchFamily="2" charset="-34"/>
                <a:cs typeface="ThaiSans Neue SemBd" pitchFamily="2" charset="-34"/>
              </a:rPr>
              <a:t>ลอยพิ</a:t>
            </a:r>
            <a:r>
              <a:rPr lang="th-TH" altLang="ko-K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haiSans Neue SemBd" pitchFamily="2" charset="-34"/>
                <a:cs typeface="ThaiSans Neue SemBd" pitchFamily="2" charset="-34"/>
              </a:rPr>
              <a:t>มาย</a:t>
            </a:r>
          </a:p>
          <a:p>
            <a:pPr>
              <a:lnSpc>
                <a:spcPct val="150000"/>
              </a:lnSpc>
            </a:pPr>
            <a:r>
              <a:rPr lang="th-TH" altLang="ko-KR" sz="2400" b="1" dirty="0">
                <a:solidFill>
                  <a:schemeClr val="accent4">
                    <a:lumMod val="50000"/>
                  </a:schemeClr>
                </a:solidFill>
                <a:latin typeface="ThaiSans Neue ExtBd" pitchFamily="2" charset="-34"/>
                <a:cs typeface="ThaiSans Neue ExtBd" pitchFamily="2" charset="-34"/>
              </a:rPr>
              <a:t>ตำแหน่งปัจจุบัน </a:t>
            </a:r>
            <a:r>
              <a:rPr lang="en-US" altLang="ko-KR" sz="2400" dirty="0">
                <a:solidFill>
                  <a:schemeClr val="accent4">
                    <a:lumMod val="50000"/>
                  </a:schemeClr>
                </a:solidFill>
                <a:latin typeface="ThaiSans Neue ExtBd" pitchFamily="2" charset="-34"/>
                <a:cs typeface="ThaiSans Neue ExtBd" pitchFamily="2" charset="-34"/>
              </a:rPr>
              <a:t>: </a:t>
            </a:r>
            <a:r>
              <a:rPr lang="th-TH" altLang="ko-K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haiSans Neue SemBd" pitchFamily="2" charset="-34"/>
                <a:cs typeface="ThaiSans Neue SemBd" pitchFamily="2" charset="-34"/>
              </a:rPr>
              <a:t>อาจารย์ประจำสาขาวิชาวิทยาศาสตร์และเทคโนโลยีการอาหาร </a:t>
            </a:r>
          </a:p>
          <a:p>
            <a:pPr>
              <a:lnSpc>
                <a:spcPct val="150000"/>
              </a:lnSpc>
            </a:pPr>
            <a:r>
              <a:rPr lang="th-TH" altLang="ko-KR" sz="2400" b="1" dirty="0">
                <a:solidFill>
                  <a:schemeClr val="accent4">
                    <a:lumMod val="50000"/>
                  </a:schemeClr>
                </a:solidFill>
                <a:latin typeface="ThaiSans Neue ExtBd" pitchFamily="2" charset="-34"/>
                <a:cs typeface="ThaiSans Neue ExtBd" pitchFamily="2" charset="-34"/>
              </a:rPr>
              <a:t>สังกัด/สาขาวิชา </a:t>
            </a:r>
            <a:r>
              <a:rPr lang="en-US" altLang="ko-KR" sz="2400" b="1" dirty="0">
                <a:solidFill>
                  <a:schemeClr val="accent4">
                    <a:lumMod val="50000"/>
                  </a:schemeClr>
                </a:solidFill>
                <a:latin typeface="ThaiSans Neue ExtBd" pitchFamily="2" charset="-34"/>
                <a:cs typeface="ThaiSans Neue ExtBd" pitchFamily="2" charset="-34"/>
              </a:rPr>
              <a:t>:</a:t>
            </a:r>
            <a:r>
              <a:rPr lang="th-TH" altLang="ko-KR" sz="2400" b="1" dirty="0">
                <a:solidFill>
                  <a:schemeClr val="accent4">
                    <a:lumMod val="50000"/>
                  </a:schemeClr>
                </a:solidFill>
                <a:latin typeface="ThaiSans Neue ExtBd" pitchFamily="2" charset="-34"/>
                <a:cs typeface="ThaiSans Neue ExtBd" pitchFamily="2" charset="-34"/>
              </a:rPr>
              <a:t> </a:t>
            </a:r>
            <a:r>
              <a:rPr lang="th-TH" altLang="ko-K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haiSans Neue SemBd" pitchFamily="2" charset="-34"/>
                <a:cs typeface="ThaiSans Neue SemBd" pitchFamily="2" charset="-34"/>
              </a:rPr>
              <a:t>สาขาวิชาวิทยาศาสตร์และเทคโนโลยีการอาหาร  </a:t>
            </a:r>
          </a:p>
          <a:p>
            <a:pPr>
              <a:lnSpc>
                <a:spcPct val="150000"/>
              </a:lnSpc>
            </a:pPr>
            <a:r>
              <a:rPr lang="th-TH" altLang="ko-K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haiSans Neue SemBd" pitchFamily="2" charset="-34"/>
                <a:cs typeface="ThaiSans Neue SemBd" pitchFamily="2" charset="-34"/>
              </a:rPr>
              <a:t>คณะวิทยาศาสตร์และเทคโนโลยี </a:t>
            </a:r>
          </a:p>
          <a:p>
            <a:pPr>
              <a:lnSpc>
                <a:spcPct val="150000"/>
              </a:lnSpc>
            </a:pPr>
            <a:r>
              <a:rPr lang="en-US" altLang="ko-KR" sz="2400" dirty="0">
                <a:solidFill>
                  <a:schemeClr val="accent4">
                    <a:lumMod val="50000"/>
                  </a:schemeClr>
                </a:solidFill>
                <a:latin typeface="ThaiSans Neue ExtBd" pitchFamily="2" charset="-34"/>
                <a:cs typeface="ThaiSans Neue ExtBd" pitchFamily="2" charset="-34"/>
              </a:rPr>
              <a:t>E-mail : </a:t>
            </a:r>
            <a:r>
              <a:rPr lang="en-US" altLang="ko-K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haiSans Neue SemBd" pitchFamily="2" charset="-34"/>
                <a:cs typeface="ThaiSans Neue SemBd" pitchFamily="2" charset="-34"/>
              </a:rPr>
              <a:t> patiwit.lo@o365.bsru.ac.th</a:t>
            </a:r>
            <a:endParaRPr lang="th-TH" altLang="ko-KR" sz="2400" dirty="0">
              <a:solidFill>
                <a:schemeClr val="tx1">
                  <a:lumMod val="75000"/>
                  <a:lumOff val="25000"/>
                </a:schemeClr>
              </a:solidFill>
              <a:latin typeface="ThaiSans Neue SemBd" pitchFamily="2" charset="-34"/>
              <a:cs typeface="ThaiSans Neue SemBd" pitchFamily="2" charset="-34"/>
            </a:endParaRPr>
          </a:p>
        </p:txBody>
      </p:sp>
      <p:sp>
        <p:nvSpPr>
          <p:cNvPr id="2" name="AutoShape 2" descr="กล่องข้อความ"/>
          <p:cNvSpPr>
            <a:spLocks noChangeAspect="1" noChangeArrowheads="1"/>
          </p:cNvSpPr>
          <p:nvPr/>
        </p:nvSpPr>
        <p:spPr bwMode="auto">
          <a:xfrm>
            <a:off x="190500" y="-2127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sp>
        <p:nvSpPr>
          <p:cNvPr id="4" name="AutoShape 4" descr="กล่องข้อความ"/>
          <p:cNvSpPr>
            <a:spLocks noChangeAspect="1" noChangeArrowheads="1"/>
          </p:cNvSpPr>
          <p:nvPr/>
        </p:nvSpPr>
        <p:spPr bwMode="auto">
          <a:xfrm>
            <a:off x="342900" y="-603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sp>
        <p:nvSpPr>
          <p:cNvPr id="5" name="AutoShape 6" descr="กล่องข้อความ"/>
          <p:cNvSpPr>
            <a:spLocks noChangeAspect="1" noChangeArrowheads="1"/>
          </p:cNvSpPr>
          <p:nvPr/>
        </p:nvSpPr>
        <p:spPr bwMode="auto">
          <a:xfrm>
            <a:off x="495300" y="920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sp>
        <p:nvSpPr>
          <p:cNvPr id="6" name="AutoShape 2" descr="กล่องข้อความ"/>
          <p:cNvSpPr>
            <a:spLocks noChangeAspect="1" noChangeArrowheads="1"/>
          </p:cNvSpPr>
          <p:nvPr/>
        </p:nvSpPr>
        <p:spPr bwMode="auto">
          <a:xfrm>
            <a:off x="647700" y="2444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pic>
        <p:nvPicPr>
          <p:cNvPr id="6146" name="Picture 2" descr="http://site.bsru.ac.th/foodsci/wp-content/uploads/2018/10/%E0%B8%AD%E0%B8%B2%E0%B8%88%E0%B8%B2%E0%B8%A3%E0%B8%A2%E0%B9%8C%E0%B8%9B%E0%B8%8F%E0%B8%B4%E0%B8%A7%E0%B8%B4%E0%B8%97%E0%B8%A2%E0%B9%8C-240x3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9725" y="1252596"/>
            <a:ext cx="2746962" cy="3433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รูปภาพ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3142" y="4795217"/>
            <a:ext cx="2096498" cy="2687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80991"/>
      </p:ext>
    </p:extLst>
  </p:cSld>
  <p:clrMapOvr>
    <a:masterClrMapping/>
  </p:clrMapOvr>
  <p:transition spd="slow" advClick="0" advTm="4000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0">
            <a:extLst>
              <a:ext uri="{FF2B5EF4-FFF2-40B4-BE49-F238E27FC236}">
                <a16:creationId xmlns:a16="http://schemas.microsoft.com/office/drawing/2014/main" id="{656F0653-AEDA-4B83-B698-1694671E8953}"/>
              </a:ext>
            </a:extLst>
          </p:cNvPr>
          <p:cNvSpPr txBox="1">
            <a:spLocks/>
          </p:cNvSpPr>
          <p:nvPr/>
        </p:nvSpPr>
        <p:spPr>
          <a:xfrm rot="16200000">
            <a:off x="-2235517" y="2906913"/>
            <a:ext cx="6164031" cy="1044174"/>
          </a:xfrm>
          <a:prstGeom prst="rect">
            <a:avLst/>
          </a:prstGeom>
          <a:noFill/>
        </p:spPr>
        <p:txBody>
          <a:bodyPr anchor="ctr"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0000"/>
              </a:lnSpc>
              <a:buNone/>
            </a:pPr>
            <a:r>
              <a:rPr lang="en-US" altLang="ko-KR" sz="44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Portfolio</a:t>
            </a:r>
          </a:p>
        </p:txBody>
      </p:sp>
      <p:grpSp>
        <p:nvGrpSpPr>
          <p:cNvPr id="19" name="Group 14">
            <a:extLst>
              <a:ext uri="{FF2B5EF4-FFF2-40B4-BE49-F238E27FC236}">
                <a16:creationId xmlns:a16="http://schemas.microsoft.com/office/drawing/2014/main" id="{E3BFFD28-F7AC-45E5-A18B-80178BC90055}"/>
              </a:ext>
            </a:extLst>
          </p:cNvPr>
          <p:cNvGrpSpPr/>
          <p:nvPr/>
        </p:nvGrpSpPr>
        <p:grpSpPr>
          <a:xfrm flipH="1">
            <a:off x="7159730" y="105835"/>
            <a:ext cx="4996706" cy="779990"/>
            <a:chOff x="2153502" y="2017026"/>
            <a:chExt cx="2286358" cy="376921"/>
          </a:xfrm>
          <a:solidFill>
            <a:srgbClr val="7030A0"/>
          </a:solidFill>
        </p:grpSpPr>
        <p:sp>
          <p:nvSpPr>
            <p:cNvPr id="27" name="Rectangle 9">
              <a:extLst>
                <a:ext uri="{FF2B5EF4-FFF2-40B4-BE49-F238E27FC236}">
                  <a16:creationId xmlns:a16="http://schemas.microsoft.com/office/drawing/2014/main" id="{A2F178FF-64AC-484B-9B35-7C72AF1EF2C6}"/>
                </a:ext>
              </a:extLst>
            </p:cNvPr>
            <p:cNvSpPr/>
            <p:nvPr/>
          </p:nvSpPr>
          <p:spPr>
            <a:xfrm>
              <a:off x="4319543" y="2027138"/>
              <a:ext cx="115353" cy="366809"/>
            </a:xfrm>
            <a:custGeom>
              <a:avLst/>
              <a:gdLst>
                <a:gd name="connsiteX0" fmla="*/ 0 w 914400"/>
                <a:gd name="connsiteY0" fmla="*/ 0 h 914400"/>
                <a:gd name="connsiteX1" fmla="*/ 914400 w 914400"/>
                <a:gd name="connsiteY1" fmla="*/ 0 h 914400"/>
                <a:gd name="connsiteX2" fmla="*/ 914400 w 914400"/>
                <a:gd name="connsiteY2" fmla="*/ 914400 h 914400"/>
                <a:gd name="connsiteX3" fmla="*/ 0 w 914400"/>
                <a:gd name="connsiteY3" fmla="*/ 914400 h 914400"/>
                <a:gd name="connsiteX4" fmla="*/ 0 w 914400"/>
                <a:gd name="connsiteY4" fmla="*/ 0 h 914400"/>
                <a:gd name="connsiteX0" fmla="*/ 0 w 914400"/>
                <a:gd name="connsiteY0" fmla="*/ 292963 h 1207363"/>
                <a:gd name="connsiteX1" fmla="*/ 914400 w 914400"/>
                <a:gd name="connsiteY1" fmla="*/ 0 h 1207363"/>
                <a:gd name="connsiteX2" fmla="*/ 914400 w 914400"/>
                <a:gd name="connsiteY2" fmla="*/ 1207363 h 1207363"/>
                <a:gd name="connsiteX3" fmla="*/ 0 w 914400"/>
                <a:gd name="connsiteY3" fmla="*/ 1207363 h 1207363"/>
                <a:gd name="connsiteX4" fmla="*/ 0 w 914400"/>
                <a:gd name="connsiteY4" fmla="*/ 292963 h 1207363"/>
                <a:gd name="connsiteX0" fmla="*/ 612559 w 914400"/>
                <a:gd name="connsiteY0" fmla="*/ 8877 h 1207363"/>
                <a:gd name="connsiteX1" fmla="*/ 914400 w 914400"/>
                <a:gd name="connsiteY1" fmla="*/ 0 h 1207363"/>
                <a:gd name="connsiteX2" fmla="*/ 914400 w 914400"/>
                <a:gd name="connsiteY2" fmla="*/ 1207363 h 1207363"/>
                <a:gd name="connsiteX3" fmla="*/ 0 w 914400"/>
                <a:gd name="connsiteY3" fmla="*/ 1207363 h 1207363"/>
                <a:gd name="connsiteX4" fmla="*/ 612559 w 914400"/>
                <a:gd name="connsiteY4" fmla="*/ 8877 h 1207363"/>
                <a:gd name="connsiteX0" fmla="*/ 0 w 301841"/>
                <a:gd name="connsiteY0" fmla="*/ 8877 h 1207363"/>
                <a:gd name="connsiteX1" fmla="*/ 301841 w 301841"/>
                <a:gd name="connsiteY1" fmla="*/ 0 h 1207363"/>
                <a:gd name="connsiteX2" fmla="*/ 301841 w 301841"/>
                <a:gd name="connsiteY2" fmla="*/ 1207363 h 1207363"/>
                <a:gd name="connsiteX3" fmla="*/ 186432 w 301841"/>
                <a:gd name="connsiteY3" fmla="*/ 408372 h 1207363"/>
                <a:gd name="connsiteX4" fmla="*/ 0 w 301841"/>
                <a:gd name="connsiteY4" fmla="*/ 8877 h 1207363"/>
                <a:gd name="connsiteX0" fmla="*/ 0 w 133166"/>
                <a:gd name="connsiteY0" fmla="*/ 0 h 1207364"/>
                <a:gd name="connsiteX1" fmla="*/ 133166 w 133166"/>
                <a:gd name="connsiteY1" fmla="*/ 1 h 1207364"/>
                <a:gd name="connsiteX2" fmla="*/ 133166 w 133166"/>
                <a:gd name="connsiteY2" fmla="*/ 1207364 h 1207364"/>
                <a:gd name="connsiteX3" fmla="*/ 17757 w 133166"/>
                <a:gd name="connsiteY3" fmla="*/ 408373 h 1207364"/>
                <a:gd name="connsiteX4" fmla="*/ 0 w 133166"/>
                <a:gd name="connsiteY4" fmla="*/ 0 h 1207364"/>
                <a:gd name="connsiteX0" fmla="*/ 0 w 142044"/>
                <a:gd name="connsiteY0" fmla="*/ 0 h 408373"/>
                <a:gd name="connsiteX1" fmla="*/ 133166 w 142044"/>
                <a:gd name="connsiteY1" fmla="*/ 1 h 408373"/>
                <a:gd name="connsiteX2" fmla="*/ 142044 w 142044"/>
                <a:gd name="connsiteY2" fmla="*/ 301842 h 408373"/>
                <a:gd name="connsiteX3" fmla="*/ 17757 w 142044"/>
                <a:gd name="connsiteY3" fmla="*/ 408373 h 408373"/>
                <a:gd name="connsiteX4" fmla="*/ 0 w 142044"/>
                <a:gd name="connsiteY4" fmla="*/ 0 h 408373"/>
                <a:gd name="connsiteX0" fmla="*/ 0 w 133166"/>
                <a:gd name="connsiteY0" fmla="*/ 0 h 408373"/>
                <a:gd name="connsiteX1" fmla="*/ 133166 w 133166"/>
                <a:gd name="connsiteY1" fmla="*/ 1 h 408373"/>
                <a:gd name="connsiteX2" fmla="*/ 118293 w 133166"/>
                <a:gd name="connsiteY2" fmla="*/ 313717 h 408373"/>
                <a:gd name="connsiteX3" fmla="*/ 17757 w 133166"/>
                <a:gd name="connsiteY3" fmla="*/ 408373 h 408373"/>
                <a:gd name="connsiteX4" fmla="*/ 0 w 133166"/>
                <a:gd name="connsiteY4" fmla="*/ 0 h 408373"/>
                <a:gd name="connsiteX0" fmla="*/ 0 w 118293"/>
                <a:gd name="connsiteY0" fmla="*/ 5937 h 414310"/>
                <a:gd name="connsiteX1" fmla="*/ 115353 w 118293"/>
                <a:gd name="connsiteY1" fmla="*/ 0 h 414310"/>
                <a:gd name="connsiteX2" fmla="*/ 118293 w 118293"/>
                <a:gd name="connsiteY2" fmla="*/ 319654 h 414310"/>
                <a:gd name="connsiteX3" fmla="*/ 17757 w 118293"/>
                <a:gd name="connsiteY3" fmla="*/ 414310 h 414310"/>
                <a:gd name="connsiteX4" fmla="*/ 0 w 118293"/>
                <a:gd name="connsiteY4" fmla="*/ 5937 h 414310"/>
                <a:gd name="connsiteX0" fmla="*/ 0 w 118293"/>
                <a:gd name="connsiteY0" fmla="*/ 5937 h 366809"/>
                <a:gd name="connsiteX1" fmla="*/ 115353 w 118293"/>
                <a:gd name="connsiteY1" fmla="*/ 0 h 366809"/>
                <a:gd name="connsiteX2" fmla="*/ 118293 w 118293"/>
                <a:gd name="connsiteY2" fmla="*/ 319654 h 366809"/>
                <a:gd name="connsiteX3" fmla="*/ 5882 w 118293"/>
                <a:gd name="connsiteY3" fmla="*/ 366809 h 366809"/>
                <a:gd name="connsiteX4" fmla="*/ 0 w 118293"/>
                <a:gd name="connsiteY4" fmla="*/ 5937 h 366809"/>
                <a:gd name="connsiteX0" fmla="*/ 0 w 115353"/>
                <a:gd name="connsiteY0" fmla="*/ 5937 h 366809"/>
                <a:gd name="connsiteX1" fmla="*/ 115353 w 115353"/>
                <a:gd name="connsiteY1" fmla="*/ 0 h 366809"/>
                <a:gd name="connsiteX2" fmla="*/ 112356 w 115353"/>
                <a:gd name="connsiteY2" fmla="*/ 278091 h 366809"/>
                <a:gd name="connsiteX3" fmla="*/ 5882 w 115353"/>
                <a:gd name="connsiteY3" fmla="*/ 366809 h 366809"/>
                <a:gd name="connsiteX4" fmla="*/ 0 w 115353"/>
                <a:gd name="connsiteY4" fmla="*/ 5937 h 366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5353" h="366809">
                  <a:moveTo>
                    <a:pt x="0" y="5937"/>
                  </a:moveTo>
                  <a:lnTo>
                    <a:pt x="115353" y="0"/>
                  </a:lnTo>
                  <a:lnTo>
                    <a:pt x="112356" y="278091"/>
                  </a:lnTo>
                  <a:lnTo>
                    <a:pt x="5882" y="366809"/>
                  </a:lnTo>
                  <a:cubicBezTo>
                    <a:pt x="3921" y="246518"/>
                    <a:pt x="1961" y="126228"/>
                    <a:pt x="0" y="5937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/>
            </a:p>
          </p:txBody>
        </p:sp>
        <p:sp>
          <p:nvSpPr>
            <p:cNvPr id="33" name="Rectangle 6">
              <a:extLst>
                <a:ext uri="{FF2B5EF4-FFF2-40B4-BE49-F238E27FC236}">
                  <a16:creationId xmlns:a16="http://schemas.microsoft.com/office/drawing/2014/main" id="{CDBA9DB5-7BA5-41CD-8BFA-D077A0C8D3B3}"/>
                </a:ext>
              </a:extLst>
            </p:cNvPr>
            <p:cNvSpPr/>
            <p:nvPr/>
          </p:nvSpPr>
          <p:spPr>
            <a:xfrm flipH="1">
              <a:off x="2153502" y="2017026"/>
              <a:ext cx="2286358" cy="288032"/>
            </a:xfrm>
            <a:custGeom>
              <a:avLst/>
              <a:gdLst>
                <a:gd name="connsiteX0" fmla="*/ 0 w 5285462"/>
                <a:gd name="connsiteY0" fmla="*/ 0 h 576064"/>
                <a:gd name="connsiteX1" fmla="*/ 4724629 w 5285462"/>
                <a:gd name="connsiteY1" fmla="*/ 0 h 576064"/>
                <a:gd name="connsiteX2" fmla="*/ 5285462 w 5285462"/>
                <a:gd name="connsiteY2" fmla="*/ 576064 h 576064"/>
                <a:gd name="connsiteX3" fmla="*/ 0 w 5285462"/>
                <a:gd name="connsiteY3" fmla="*/ 576064 h 576064"/>
                <a:gd name="connsiteX4" fmla="*/ 0 w 5285462"/>
                <a:gd name="connsiteY4" fmla="*/ 0 h 576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85462" h="576064">
                  <a:moveTo>
                    <a:pt x="0" y="0"/>
                  </a:moveTo>
                  <a:lnTo>
                    <a:pt x="4724629" y="0"/>
                  </a:lnTo>
                  <a:lnTo>
                    <a:pt x="5285462" y="576064"/>
                  </a:lnTo>
                  <a:lnTo>
                    <a:pt x="0" y="57606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/>
            </a:p>
          </p:txBody>
        </p:sp>
      </p:grpSp>
      <p:sp>
        <p:nvSpPr>
          <p:cNvPr id="34" name="Text Placeholder 35">
            <a:extLst>
              <a:ext uri="{FF2B5EF4-FFF2-40B4-BE49-F238E27FC236}">
                <a16:creationId xmlns:a16="http://schemas.microsoft.com/office/drawing/2014/main" id="{9028EE34-BB64-4BC3-8893-11A5ACE48D24}"/>
              </a:ext>
            </a:extLst>
          </p:cNvPr>
          <p:cNvSpPr txBox="1">
            <a:spLocks/>
          </p:cNvSpPr>
          <p:nvPr/>
        </p:nvSpPr>
        <p:spPr>
          <a:xfrm>
            <a:off x="7315677" y="86785"/>
            <a:ext cx="3782860" cy="609830"/>
          </a:xfrm>
          <a:prstGeom prst="rect">
            <a:avLst/>
          </a:prstGeom>
          <a:noFill/>
          <a:ln w="12700">
            <a:noFill/>
          </a:ln>
          <a:effectLst>
            <a:innerShdw blurRad="114300">
              <a:schemeClr val="bg1"/>
            </a:innerShdw>
          </a:effectLst>
        </p:spPr>
        <p:txBody>
          <a:bodyPr lIns="108000" anchor="ctr"/>
          <a:lstStyle>
            <a:lvl1pPr marL="0" indent="0" algn="l" defTabSz="914400" rtl="0" eaLnBrk="1" latinLnBrk="1" hangingPunct="1">
              <a:spcBef>
                <a:spcPct val="20000"/>
              </a:spcBef>
              <a:buFontTx/>
              <a:buNone/>
              <a:defRPr lang="ko-KR" altLang="en-US" sz="14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h-TH" altLang="ko-K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aiSans Neue ExtBd" pitchFamily="2" charset="-34"/>
                <a:cs typeface="ThaiSans Neue ExtBd" pitchFamily="2" charset="-34"/>
              </a:rPr>
              <a:t>ประวัติส่วนตัวนักวิจัยพี่เลี้ยง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aiSans Neue ExtBd" pitchFamily="2" charset="-34"/>
              <a:cs typeface="ThaiSans Neue ExtBd" pitchFamily="2" charset="-34"/>
            </a:endParaRPr>
          </a:p>
        </p:txBody>
      </p:sp>
      <p:sp>
        <p:nvSpPr>
          <p:cNvPr id="26" name="직사각형 29">
            <a:extLst>
              <a:ext uri="{FF2B5EF4-FFF2-40B4-BE49-F238E27FC236}">
                <a16:creationId xmlns:a16="http://schemas.microsoft.com/office/drawing/2014/main" id="{C10D3F91-C9E6-4AC5-A9FE-DBE00372D06D}"/>
              </a:ext>
            </a:extLst>
          </p:cNvPr>
          <p:cNvSpPr/>
          <p:nvPr/>
        </p:nvSpPr>
        <p:spPr>
          <a:xfrm>
            <a:off x="4829175" y="1714500"/>
            <a:ext cx="75057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th-TH" altLang="ko-KR" sz="2400" b="1" dirty="0">
                <a:solidFill>
                  <a:schemeClr val="accent4">
                    <a:lumMod val="50000"/>
                  </a:schemeClr>
                </a:solidFill>
                <a:latin typeface="ThaiSans Neue ExtBd" pitchFamily="2" charset="-34"/>
                <a:cs typeface="ThaiSans Neue ExtBd" pitchFamily="2" charset="-34"/>
              </a:rPr>
              <a:t>ชื่อ-นามสกุล </a:t>
            </a:r>
            <a:r>
              <a:rPr lang="en-US" altLang="ko-KR" sz="2400" dirty="0">
                <a:solidFill>
                  <a:schemeClr val="accent4">
                    <a:lumMod val="50000"/>
                  </a:schemeClr>
                </a:solidFill>
                <a:latin typeface="ThaiSans Neue ExtBd" pitchFamily="2" charset="-34"/>
                <a:cs typeface="ThaiSans Neue ExtBd" pitchFamily="2" charset="-34"/>
              </a:rPr>
              <a:t>:</a:t>
            </a:r>
            <a:r>
              <a:rPr lang="th-TH" altLang="ko-KR" sz="2400" dirty="0">
                <a:solidFill>
                  <a:schemeClr val="accent4">
                    <a:lumMod val="50000"/>
                  </a:schemeClr>
                </a:solidFill>
                <a:latin typeface="ThaiSans Neue ExtBd" pitchFamily="2" charset="-34"/>
                <a:cs typeface="ThaiSans Neue ExtBd" pitchFamily="2" charset="-34"/>
              </a:rPr>
              <a:t> </a:t>
            </a:r>
            <a:r>
              <a:rPr lang="th-TH" altLang="ko-K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haiSans Neue SemBd" pitchFamily="2" charset="-34"/>
                <a:cs typeface="ThaiSans Neue SemBd" pitchFamily="2" charset="-34"/>
              </a:rPr>
              <a:t>รศ.ดร.สาธิต </a:t>
            </a:r>
            <a:r>
              <a:rPr lang="th-TH" altLang="ko-KR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haiSans Neue SemBd" pitchFamily="2" charset="-34"/>
                <a:cs typeface="ThaiSans Neue SemBd" pitchFamily="2" charset="-34"/>
              </a:rPr>
              <a:t>โกวิทว</a:t>
            </a:r>
            <a:r>
              <a:rPr lang="th-TH" altLang="ko-K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haiSans Neue SemBd" pitchFamily="2" charset="-34"/>
                <a:cs typeface="ThaiSans Neue SemBd" pitchFamily="2" charset="-34"/>
              </a:rPr>
              <a:t>ที</a:t>
            </a:r>
          </a:p>
          <a:p>
            <a:pPr>
              <a:lnSpc>
                <a:spcPct val="150000"/>
              </a:lnSpc>
            </a:pPr>
            <a:r>
              <a:rPr lang="th-TH" altLang="ko-KR" sz="2400" b="1" dirty="0">
                <a:solidFill>
                  <a:schemeClr val="accent4">
                    <a:lumMod val="50000"/>
                  </a:schemeClr>
                </a:solidFill>
                <a:latin typeface="ThaiSans Neue ExtBd" pitchFamily="2" charset="-34"/>
                <a:cs typeface="ThaiSans Neue ExtBd" pitchFamily="2" charset="-34"/>
              </a:rPr>
              <a:t>ตำแหน่งปัจจุบัน </a:t>
            </a:r>
            <a:r>
              <a:rPr lang="en-US" altLang="ko-KR" sz="2400" dirty="0">
                <a:solidFill>
                  <a:schemeClr val="accent4">
                    <a:lumMod val="50000"/>
                  </a:schemeClr>
                </a:solidFill>
                <a:latin typeface="ThaiSans Neue ExtBd" pitchFamily="2" charset="-34"/>
                <a:cs typeface="ThaiSans Neue ExtBd" pitchFamily="2" charset="-34"/>
              </a:rPr>
              <a:t>: </a:t>
            </a:r>
            <a:r>
              <a:rPr lang="th-TH" altLang="ko-K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haiSans Neue SemBd" pitchFamily="2" charset="-34"/>
                <a:cs typeface="ThaiSans Neue SemBd" pitchFamily="2" charset="-34"/>
              </a:rPr>
              <a:t> อาจารย์ประจำสาขาวิชาเกษตรศาสตร์และเทคโนโลยี</a:t>
            </a:r>
          </a:p>
          <a:p>
            <a:pPr>
              <a:lnSpc>
                <a:spcPct val="150000"/>
              </a:lnSpc>
            </a:pPr>
            <a:r>
              <a:rPr lang="th-TH" altLang="ko-KR" sz="2400" b="1" dirty="0">
                <a:solidFill>
                  <a:schemeClr val="accent4">
                    <a:lumMod val="50000"/>
                  </a:schemeClr>
                </a:solidFill>
                <a:latin typeface="ThaiSans Neue ExtBd" pitchFamily="2" charset="-34"/>
                <a:cs typeface="ThaiSans Neue ExtBd" pitchFamily="2" charset="-34"/>
              </a:rPr>
              <a:t>สังกัด/สาขาวิชา </a:t>
            </a:r>
            <a:r>
              <a:rPr lang="en-US" altLang="ko-KR" sz="2400" b="1" dirty="0">
                <a:solidFill>
                  <a:schemeClr val="accent4">
                    <a:lumMod val="50000"/>
                  </a:schemeClr>
                </a:solidFill>
                <a:latin typeface="ThaiSans Neue ExtBd" pitchFamily="2" charset="-34"/>
                <a:cs typeface="ThaiSans Neue ExtBd" pitchFamily="2" charset="-34"/>
              </a:rPr>
              <a:t>:</a:t>
            </a:r>
            <a:r>
              <a:rPr lang="th-TH" altLang="ko-KR" sz="2400" b="1" dirty="0">
                <a:solidFill>
                  <a:schemeClr val="accent4">
                    <a:lumMod val="50000"/>
                  </a:schemeClr>
                </a:solidFill>
                <a:latin typeface="ThaiSans Neue ExtBd" pitchFamily="2" charset="-34"/>
                <a:cs typeface="ThaiSans Neue ExtBd" pitchFamily="2" charset="-34"/>
              </a:rPr>
              <a:t> </a:t>
            </a:r>
            <a:r>
              <a:rPr lang="th-TH" altLang="ko-K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haiSans Neue SemBd" pitchFamily="2" charset="-34"/>
                <a:cs typeface="ThaiSans Neue SemBd" pitchFamily="2" charset="-34"/>
              </a:rPr>
              <a:t>สาขาวิชาเกษตรศาสตร์และเทคโนโลยี คณะวิทยาศาสตร์และเทคโนโลยี </a:t>
            </a:r>
          </a:p>
          <a:p>
            <a:pPr>
              <a:lnSpc>
                <a:spcPct val="150000"/>
              </a:lnSpc>
            </a:pPr>
            <a:r>
              <a:rPr lang="en-US" altLang="ko-KR" sz="2400" dirty="0">
                <a:solidFill>
                  <a:schemeClr val="accent4">
                    <a:lumMod val="50000"/>
                  </a:schemeClr>
                </a:solidFill>
                <a:latin typeface="ThaiSans Neue ExtBd" pitchFamily="2" charset="-34"/>
                <a:cs typeface="ThaiSans Neue ExtBd" pitchFamily="2" charset="-34"/>
              </a:rPr>
              <a:t>E-mail : </a:t>
            </a:r>
            <a:r>
              <a:rPr lang="en-US" altLang="ko-K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haiSans Neue SemBd" pitchFamily="2" charset="-34"/>
                <a:cs typeface="ThaiSans Neue SemBd" pitchFamily="2" charset="-34"/>
              </a:rPr>
              <a:t> satit_kovitvadhi@hotmail.com</a:t>
            </a:r>
            <a:endParaRPr lang="th-TH" altLang="ko-KR" sz="2400" dirty="0">
              <a:solidFill>
                <a:schemeClr val="tx1">
                  <a:lumMod val="75000"/>
                  <a:lumOff val="25000"/>
                </a:schemeClr>
              </a:solidFill>
              <a:latin typeface="ThaiSans Neue SemBd" pitchFamily="2" charset="-34"/>
              <a:cs typeface="ThaiSans Neue SemBd" pitchFamily="2" charset="-34"/>
            </a:endParaRPr>
          </a:p>
        </p:txBody>
      </p:sp>
      <p:sp>
        <p:nvSpPr>
          <p:cNvPr id="2" name="AutoShape 2" descr="กล่องข้อความ"/>
          <p:cNvSpPr>
            <a:spLocks noChangeAspect="1" noChangeArrowheads="1"/>
          </p:cNvSpPr>
          <p:nvPr/>
        </p:nvSpPr>
        <p:spPr bwMode="auto">
          <a:xfrm>
            <a:off x="190500" y="-2127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sp>
        <p:nvSpPr>
          <p:cNvPr id="4" name="AutoShape 4" descr="กล่องข้อความ"/>
          <p:cNvSpPr>
            <a:spLocks noChangeAspect="1" noChangeArrowheads="1"/>
          </p:cNvSpPr>
          <p:nvPr/>
        </p:nvSpPr>
        <p:spPr bwMode="auto">
          <a:xfrm>
            <a:off x="342900" y="-603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sp>
        <p:nvSpPr>
          <p:cNvPr id="5" name="AutoShape 6" descr="กล่องข้อความ"/>
          <p:cNvSpPr>
            <a:spLocks noChangeAspect="1" noChangeArrowheads="1"/>
          </p:cNvSpPr>
          <p:nvPr/>
        </p:nvSpPr>
        <p:spPr bwMode="auto">
          <a:xfrm>
            <a:off x="495300" y="920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sp>
        <p:nvSpPr>
          <p:cNvPr id="6" name="AutoShape 2" descr="กล่องข้อความ"/>
          <p:cNvSpPr>
            <a:spLocks noChangeAspect="1" noChangeArrowheads="1"/>
          </p:cNvSpPr>
          <p:nvPr/>
        </p:nvSpPr>
        <p:spPr bwMode="auto">
          <a:xfrm>
            <a:off x="647700" y="2444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pic>
        <p:nvPicPr>
          <p:cNvPr id="13" name="Picture 2" descr="Untitled-1.tif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493481" y="1381125"/>
            <a:ext cx="3073097" cy="3700463"/>
          </a:xfrm>
          <a:prstGeom prst="rect">
            <a:avLst/>
          </a:prstGeom>
        </p:spPr>
      </p:pic>
      <p:pic>
        <p:nvPicPr>
          <p:cNvPr id="14" name="รูปภาพ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3142" y="4795217"/>
            <a:ext cx="2096498" cy="2687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414975"/>
      </p:ext>
    </p:extLst>
  </p:cSld>
  <p:clrMapOvr>
    <a:masterClrMapping/>
  </p:clrMapOvr>
  <p:transition spd="slow" advClick="0" advTm="4000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FE31AD7E-CFC1-418F-98A2-18CC1568DE7A}"/>
              </a:ext>
            </a:extLst>
          </p:cNvPr>
          <p:cNvGrpSpPr/>
          <p:nvPr/>
        </p:nvGrpSpPr>
        <p:grpSpPr>
          <a:xfrm>
            <a:off x="0" y="1918544"/>
            <a:ext cx="11431630" cy="1405526"/>
            <a:chOff x="0" y="2023474"/>
            <a:chExt cx="11431630" cy="1405526"/>
          </a:xfrm>
          <a:solidFill>
            <a:schemeClr val="accent1"/>
          </a:solidFill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C0A3FD7-9EFF-42EC-8BCC-8DC54EFB8BBE}"/>
                </a:ext>
              </a:extLst>
            </p:cNvPr>
            <p:cNvSpPr/>
            <p:nvPr userDrawn="1"/>
          </p:nvSpPr>
          <p:spPr>
            <a:xfrm>
              <a:off x="0" y="3200400"/>
              <a:ext cx="6135482" cy="228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3413F97A-86EF-43CD-8CB7-E32D10AD6927}"/>
                </a:ext>
              </a:extLst>
            </p:cNvPr>
            <p:cNvSpPr/>
            <p:nvPr userDrawn="1"/>
          </p:nvSpPr>
          <p:spPr>
            <a:xfrm rot="2727637">
              <a:off x="7154945" y="448707"/>
              <a:ext cx="228600" cy="341351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7203772E-A1FB-4E49-8AF7-B31C59999691}"/>
                </a:ext>
              </a:extLst>
            </p:cNvPr>
            <p:cNvSpPr/>
            <p:nvPr userDrawn="1"/>
          </p:nvSpPr>
          <p:spPr>
            <a:xfrm rot="18872363" flipH="1">
              <a:off x="9542351" y="362795"/>
              <a:ext cx="228600" cy="3549958"/>
            </a:xfrm>
            <a:custGeom>
              <a:avLst/>
              <a:gdLst>
                <a:gd name="connsiteX0" fmla="*/ 0 w 228600"/>
                <a:gd name="connsiteY0" fmla="*/ 0 h 3549958"/>
                <a:gd name="connsiteX1" fmla="*/ 0 w 228600"/>
                <a:gd name="connsiteY1" fmla="*/ 3549958 h 3549958"/>
                <a:gd name="connsiteX2" fmla="*/ 10901 w 228600"/>
                <a:gd name="connsiteY2" fmla="*/ 3549958 h 3549958"/>
                <a:gd name="connsiteX3" fmla="*/ 228600 w 228600"/>
                <a:gd name="connsiteY3" fmla="*/ 3328731 h 3549958"/>
                <a:gd name="connsiteX4" fmla="*/ 228600 w 228600"/>
                <a:gd name="connsiteY4" fmla="*/ 0 h 3549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8600" h="3549958">
                  <a:moveTo>
                    <a:pt x="0" y="0"/>
                  </a:moveTo>
                  <a:lnTo>
                    <a:pt x="0" y="3549958"/>
                  </a:lnTo>
                  <a:lnTo>
                    <a:pt x="10901" y="3549958"/>
                  </a:lnTo>
                  <a:lnTo>
                    <a:pt x="228600" y="3328731"/>
                  </a:lnTo>
                  <a:lnTo>
                    <a:pt x="22860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A31E7180-931A-4C17-9E5B-1625B2C7DEC1}"/>
              </a:ext>
            </a:extLst>
          </p:cNvPr>
          <p:cNvGrpSpPr/>
          <p:nvPr/>
        </p:nvGrpSpPr>
        <p:grpSpPr>
          <a:xfrm rot="10800000">
            <a:off x="5518929" y="3559557"/>
            <a:ext cx="6673071" cy="1405526"/>
            <a:chOff x="4758559" y="2023474"/>
            <a:chExt cx="6673071" cy="1405526"/>
          </a:xfrm>
          <a:solidFill>
            <a:schemeClr val="accent1"/>
          </a:solidFill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AE8DF00D-8E76-4614-88B8-767E8BE23F4E}"/>
                </a:ext>
              </a:extLst>
            </p:cNvPr>
            <p:cNvSpPr/>
            <p:nvPr userDrawn="1"/>
          </p:nvSpPr>
          <p:spPr>
            <a:xfrm>
              <a:off x="4758559" y="3200400"/>
              <a:ext cx="1376923" cy="228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8531C40D-47AF-4709-89BF-A81A115A5003}"/>
                </a:ext>
              </a:extLst>
            </p:cNvPr>
            <p:cNvSpPr/>
            <p:nvPr userDrawn="1"/>
          </p:nvSpPr>
          <p:spPr>
            <a:xfrm rot="2727637">
              <a:off x="7154945" y="448707"/>
              <a:ext cx="228600" cy="341351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BF08A5D7-6365-49D1-8A3E-659608ED742D}"/>
                </a:ext>
              </a:extLst>
            </p:cNvPr>
            <p:cNvSpPr/>
            <p:nvPr userDrawn="1"/>
          </p:nvSpPr>
          <p:spPr>
            <a:xfrm rot="18872363" flipH="1">
              <a:off x="9542351" y="362795"/>
              <a:ext cx="228600" cy="3549958"/>
            </a:xfrm>
            <a:custGeom>
              <a:avLst/>
              <a:gdLst>
                <a:gd name="connsiteX0" fmla="*/ 0 w 228600"/>
                <a:gd name="connsiteY0" fmla="*/ 0 h 3549958"/>
                <a:gd name="connsiteX1" fmla="*/ 0 w 228600"/>
                <a:gd name="connsiteY1" fmla="*/ 3549958 h 3549958"/>
                <a:gd name="connsiteX2" fmla="*/ 10901 w 228600"/>
                <a:gd name="connsiteY2" fmla="*/ 3549958 h 3549958"/>
                <a:gd name="connsiteX3" fmla="*/ 228600 w 228600"/>
                <a:gd name="connsiteY3" fmla="*/ 3328731 h 3549958"/>
                <a:gd name="connsiteX4" fmla="*/ 228600 w 228600"/>
                <a:gd name="connsiteY4" fmla="*/ 0 h 3549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8600" h="3549958">
                  <a:moveTo>
                    <a:pt x="0" y="0"/>
                  </a:moveTo>
                  <a:lnTo>
                    <a:pt x="0" y="3549958"/>
                  </a:lnTo>
                  <a:lnTo>
                    <a:pt x="10901" y="3549958"/>
                  </a:lnTo>
                  <a:lnTo>
                    <a:pt x="228600" y="3328731"/>
                  </a:lnTo>
                  <a:lnTo>
                    <a:pt x="22860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55D379AF-5D01-414D-97B8-5A8C1EB8BF11}"/>
              </a:ext>
            </a:extLst>
          </p:cNvPr>
          <p:cNvSpPr txBox="1"/>
          <p:nvPr/>
        </p:nvSpPr>
        <p:spPr>
          <a:xfrm>
            <a:off x="557149" y="2155888"/>
            <a:ext cx="6730159" cy="9233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th-TH" altLang="ko-KR" sz="5400" b="1" dirty="0">
                <a:latin typeface="ThaiSans Neue Black" pitchFamily="2" charset="-34"/>
                <a:cs typeface="ThaiSans Neue Black" pitchFamily="2" charset="-34"/>
              </a:rPr>
              <a:t>คณะครุศาสตร์</a:t>
            </a:r>
            <a:endParaRPr lang="ko-KR" altLang="en-US" sz="5400" b="1" dirty="0">
              <a:latin typeface="ThaiSans Neue Black" pitchFamily="2" charset="-34"/>
              <a:cs typeface="ThaiSans Neue Black" pitchFamily="2" charset="-34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DAFE5A8E-8411-4815-A630-2DF4D9611EC5}"/>
              </a:ext>
            </a:extLst>
          </p:cNvPr>
          <p:cNvSpPr txBox="1"/>
          <p:nvPr/>
        </p:nvSpPr>
        <p:spPr>
          <a:xfrm>
            <a:off x="547623" y="3314050"/>
            <a:ext cx="56912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000" b="1" dirty="0">
                <a:latin typeface="ThaiSans Neue SemBd" pitchFamily="2" charset="-34"/>
                <a:cs typeface="ThaiSans Neue SemBd" pitchFamily="2" charset="-34"/>
              </a:rPr>
              <a:t>โครงการการพัฒนาศักยภาพคณาจารย์เพื่อก้าวเข้าสู่การเป็นนักวิจัยขั้นสูง</a:t>
            </a:r>
            <a:endParaRPr lang="en-US" sz="2000" dirty="0">
              <a:latin typeface="ThaiSans Neue SemBd" pitchFamily="2" charset="-34"/>
              <a:cs typeface="ThaiSans Neue SemBd" pitchFamily="2" charset="-34"/>
            </a:endParaRPr>
          </a:p>
        </p:txBody>
      </p:sp>
      <p:pic>
        <p:nvPicPr>
          <p:cNvPr id="13" name="ตัวแทนรูปภาพ 12"/>
          <p:cNvPicPr>
            <a:picLocks noGrp="1" noChangeAspect="1"/>
          </p:cNvPicPr>
          <p:nvPr>
            <p:ph type="pic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98" r="12798"/>
          <a:stretch>
            <a:fillRect/>
          </a:stretch>
        </p:blipFill>
        <p:spPr/>
      </p:pic>
      <p:pic>
        <p:nvPicPr>
          <p:cNvPr id="14" name="รูปภาพ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3142" y="-886659"/>
            <a:ext cx="2096498" cy="2687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813010"/>
      </p:ext>
    </p:extLst>
  </p:cSld>
  <p:clrMapOvr>
    <a:masterClrMapping/>
  </p:clrMapOvr>
  <p:transition spd="slow" advClick="0" advTm="2000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0">
            <a:extLst>
              <a:ext uri="{FF2B5EF4-FFF2-40B4-BE49-F238E27FC236}">
                <a16:creationId xmlns:a16="http://schemas.microsoft.com/office/drawing/2014/main" id="{656F0653-AEDA-4B83-B698-1694671E8953}"/>
              </a:ext>
            </a:extLst>
          </p:cNvPr>
          <p:cNvSpPr txBox="1">
            <a:spLocks/>
          </p:cNvSpPr>
          <p:nvPr/>
        </p:nvSpPr>
        <p:spPr>
          <a:xfrm rot="16200000">
            <a:off x="-2235517" y="2906913"/>
            <a:ext cx="6164031" cy="1044174"/>
          </a:xfrm>
          <a:prstGeom prst="rect">
            <a:avLst/>
          </a:prstGeom>
          <a:noFill/>
        </p:spPr>
        <p:txBody>
          <a:bodyPr anchor="ctr"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0000"/>
              </a:lnSpc>
              <a:buNone/>
            </a:pPr>
            <a:r>
              <a:rPr lang="en-US" altLang="ko-KR" sz="44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Portfolio</a:t>
            </a:r>
          </a:p>
        </p:txBody>
      </p:sp>
      <p:grpSp>
        <p:nvGrpSpPr>
          <p:cNvPr id="19" name="Group 14">
            <a:extLst>
              <a:ext uri="{FF2B5EF4-FFF2-40B4-BE49-F238E27FC236}">
                <a16:creationId xmlns:a16="http://schemas.microsoft.com/office/drawing/2014/main" id="{E3BFFD28-F7AC-45E5-A18B-80178BC90055}"/>
              </a:ext>
            </a:extLst>
          </p:cNvPr>
          <p:cNvGrpSpPr/>
          <p:nvPr/>
        </p:nvGrpSpPr>
        <p:grpSpPr>
          <a:xfrm flipH="1">
            <a:off x="7159730" y="105835"/>
            <a:ext cx="4996706" cy="779990"/>
            <a:chOff x="2153502" y="2017026"/>
            <a:chExt cx="2286358" cy="376921"/>
          </a:xfrm>
          <a:solidFill>
            <a:srgbClr val="7030A0"/>
          </a:solidFill>
        </p:grpSpPr>
        <p:sp>
          <p:nvSpPr>
            <p:cNvPr id="27" name="Rectangle 9">
              <a:extLst>
                <a:ext uri="{FF2B5EF4-FFF2-40B4-BE49-F238E27FC236}">
                  <a16:creationId xmlns:a16="http://schemas.microsoft.com/office/drawing/2014/main" id="{A2F178FF-64AC-484B-9B35-7C72AF1EF2C6}"/>
                </a:ext>
              </a:extLst>
            </p:cNvPr>
            <p:cNvSpPr/>
            <p:nvPr/>
          </p:nvSpPr>
          <p:spPr>
            <a:xfrm>
              <a:off x="4319543" y="2027138"/>
              <a:ext cx="115353" cy="366809"/>
            </a:xfrm>
            <a:custGeom>
              <a:avLst/>
              <a:gdLst>
                <a:gd name="connsiteX0" fmla="*/ 0 w 914400"/>
                <a:gd name="connsiteY0" fmla="*/ 0 h 914400"/>
                <a:gd name="connsiteX1" fmla="*/ 914400 w 914400"/>
                <a:gd name="connsiteY1" fmla="*/ 0 h 914400"/>
                <a:gd name="connsiteX2" fmla="*/ 914400 w 914400"/>
                <a:gd name="connsiteY2" fmla="*/ 914400 h 914400"/>
                <a:gd name="connsiteX3" fmla="*/ 0 w 914400"/>
                <a:gd name="connsiteY3" fmla="*/ 914400 h 914400"/>
                <a:gd name="connsiteX4" fmla="*/ 0 w 914400"/>
                <a:gd name="connsiteY4" fmla="*/ 0 h 914400"/>
                <a:gd name="connsiteX0" fmla="*/ 0 w 914400"/>
                <a:gd name="connsiteY0" fmla="*/ 292963 h 1207363"/>
                <a:gd name="connsiteX1" fmla="*/ 914400 w 914400"/>
                <a:gd name="connsiteY1" fmla="*/ 0 h 1207363"/>
                <a:gd name="connsiteX2" fmla="*/ 914400 w 914400"/>
                <a:gd name="connsiteY2" fmla="*/ 1207363 h 1207363"/>
                <a:gd name="connsiteX3" fmla="*/ 0 w 914400"/>
                <a:gd name="connsiteY3" fmla="*/ 1207363 h 1207363"/>
                <a:gd name="connsiteX4" fmla="*/ 0 w 914400"/>
                <a:gd name="connsiteY4" fmla="*/ 292963 h 1207363"/>
                <a:gd name="connsiteX0" fmla="*/ 612559 w 914400"/>
                <a:gd name="connsiteY0" fmla="*/ 8877 h 1207363"/>
                <a:gd name="connsiteX1" fmla="*/ 914400 w 914400"/>
                <a:gd name="connsiteY1" fmla="*/ 0 h 1207363"/>
                <a:gd name="connsiteX2" fmla="*/ 914400 w 914400"/>
                <a:gd name="connsiteY2" fmla="*/ 1207363 h 1207363"/>
                <a:gd name="connsiteX3" fmla="*/ 0 w 914400"/>
                <a:gd name="connsiteY3" fmla="*/ 1207363 h 1207363"/>
                <a:gd name="connsiteX4" fmla="*/ 612559 w 914400"/>
                <a:gd name="connsiteY4" fmla="*/ 8877 h 1207363"/>
                <a:gd name="connsiteX0" fmla="*/ 0 w 301841"/>
                <a:gd name="connsiteY0" fmla="*/ 8877 h 1207363"/>
                <a:gd name="connsiteX1" fmla="*/ 301841 w 301841"/>
                <a:gd name="connsiteY1" fmla="*/ 0 h 1207363"/>
                <a:gd name="connsiteX2" fmla="*/ 301841 w 301841"/>
                <a:gd name="connsiteY2" fmla="*/ 1207363 h 1207363"/>
                <a:gd name="connsiteX3" fmla="*/ 186432 w 301841"/>
                <a:gd name="connsiteY3" fmla="*/ 408372 h 1207363"/>
                <a:gd name="connsiteX4" fmla="*/ 0 w 301841"/>
                <a:gd name="connsiteY4" fmla="*/ 8877 h 1207363"/>
                <a:gd name="connsiteX0" fmla="*/ 0 w 133166"/>
                <a:gd name="connsiteY0" fmla="*/ 0 h 1207364"/>
                <a:gd name="connsiteX1" fmla="*/ 133166 w 133166"/>
                <a:gd name="connsiteY1" fmla="*/ 1 h 1207364"/>
                <a:gd name="connsiteX2" fmla="*/ 133166 w 133166"/>
                <a:gd name="connsiteY2" fmla="*/ 1207364 h 1207364"/>
                <a:gd name="connsiteX3" fmla="*/ 17757 w 133166"/>
                <a:gd name="connsiteY3" fmla="*/ 408373 h 1207364"/>
                <a:gd name="connsiteX4" fmla="*/ 0 w 133166"/>
                <a:gd name="connsiteY4" fmla="*/ 0 h 1207364"/>
                <a:gd name="connsiteX0" fmla="*/ 0 w 142044"/>
                <a:gd name="connsiteY0" fmla="*/ 0 h 408373"/>
                <a:gd name="connsiteX1" fmla="*/ 133166 w 142044"/>
                <a:gd name="connsiteY1" fmla="*/ 1 h 408373"/>
                <a:gd name="connsiteX2" fmla="*/ 142044 w 142044"/>
                <a:gd name="connsiteY2" fmla="*/ 301842 h 408373"/>
                <a:gd name="connsiteX3" fmla="*/ 17757 w 142044"/>
                <a:gd name="connsiteY3" fmla="*/ 408373 h 408373"/>
                <a:gd name="connsiteX4" fmla="*/ 0 w 142044"/>
                <a:gd name="connsiteY4" fmla="*/ 0 h 408373"/>
                <a:gd name="connsiteX0" fmla="*/ 0 w 133166"/>
                <a:gd name="connsiteY0" fmla="*/ 0 h 408373"/>
                <a:gd name="connsiteX1" fmla="*/ 133166 w 133166"/>
                <a:gd name="connsiteY1" fmla="*/ 1 h 408373"/>
                <a:gd name="connsiteX2" fmla="*/ 118293 w 133166"/>
                <a:gd name="connsiteY2" fmla="*/ 313717 h 408373"/>
                <a:gd name="connsiteX3" fmla="*/ 17757 w 133166"/>
                <a:gd name="connsiteY3" fmla="*/ 408373 h 408373"/>
                <a:gd name="connsiteX4" fmla="*/ 0 w 133166"/>
                <a:gd name="connsiteY4" fmla="*/ 0 h 408373"/>
                <a:gd name="connsiteX0" fmla="*/ 0 w 118293"/>
                <a:gd name="connsiteY0" fmla="*/ 5937 h 414310"/>
                <a:gd name="connsiteX1" fmla="*/ 115353 w 118293"/>
                <a:gd name="connsiteY1" fmla="*/ 0 h 414310"/>
                <a:gd name="connsiteX2" fmla="*/ 118293 w 118293"/>
                <a:gd name="connsiteY2" fmla="*/ 319654 h 414310"/>
                <a:gd name="connsiteX3" fmla="*/ 17757 w 118293"/>
                <a:gd name="connsiteY3" fmla="*/ 414310 h 414310"/>
                <a:gd name="connsiteX4" fmla="*/ 0 w 118293"/>
                <a:gd name="connsiteY4" fmla="*/ 5937 h 414310"/>
                <a:gd name="connsiteX0" fmla="*/ 0 w 118293"/>
                <a:gd name="connsiteY0" fmla="*/ 5937 h 366809"/>
                <a:gd name="connsiteX1" fmla="*/ 115353 w 118293"/>
                <a:gd name="connsiteY1" fmla="*/ 0 h 366809"/>
                <a:gd name="connsiteX2" fmla="*/ 118293 w 118293"/>
                <a:gd name="connsiteY2" fmla="*/ 319654 h 366809"/>
                <a:gd name="connsiteX3" fmla="*/ 5882 w 118293"/>
                <a:gd name="connsiteY3" fmla="*/ 366809 h 366809"/>
                <a:gd name="connsiteX4" fmla="*/ 0 w 118293"/>
                <a:gd name="connsiteY4" fmla="*/ 5937 h 366809"/>
                <a:gd name="connsiteX0" fmla="*/ 0 w 115353"/>
                <a:gd name="connsiteY0" fmla="*/ 5937 h 366809"/>
                <a:gd name="connsiteX1" fmla="*/ 115353 w 115353"/>
                <a:gd name="connsiteY1" fmla="*/ 0 h 366809"/>
                <a:gd name="connsiteX2" fmla="*/ 112356 w 115353"/>
                <a:gd name="connsiteY2" fmla="*/ 278091 h 366809"/>
                <a:gd name="connsiteX3" fmla="*/ 5882 w 115353"/>
                <a:gd name="connsiteY3" fmla="*/ 366809 h 366809"/>
                <a:gd name="connsiteX4" fmla="*/ 0 w 115353"/>
                <a:gd name="connsiteY4" fmla="*/ 5937 h 366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5353" h="366809">
                  <a:moveTo>
                    <a:pt x="0" y="5937"/>
                  </a:moveTo>
                  <a:lnTo>
                    <a:pt x="115353" y="0"/>
                  </a:lnTo>
                  <a:lnTo>
                    <a:pt x="112356" y="278091"/>
                  </a:lnTo>
                  <a:lnTo>
                    <a:pt x="5882" y="366809"/>
                  </a:lnTo>
                  <a:cubicBezTo>
                    <a:pt x="3921" y="246518"/>
                    <a:pt x="1961" y="126228"/>
                    <a:pt x="0" y="5937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/>
            </a:p>
          </p:txBody>
        </p:sp>
        <p:sp>
          <p:nvSpPr>
            <p:cNvPr id="33" name="Rectangle 6">
              <a:extLst>
                <a:ext uri="{FF2B5EF4-FFF2-40B4-BE49-F238E27FC236}">
                  <a16:creationId xmlns:a16="http://schemas.microsoft.com/office/drawing/2014/main" id="{CDBA9DB5-7BA5-41CD-8BFA-D077A0C8D3B3}"/>
                </a:ext>
              </a:extLst>
            </p:cNvPr>
            <p:cNvSpPr/>
            <p:nvPr/>
          </p:nvSpPr>
          <p:spPr>
            <a:xfrm flipH="1">
              <a:off x="2153502" y="2017026"/>
              <a:ext cx="2286358" cy="288032"/>
            </a:xfrm>
            <a:custGeom>
              <a:avLst/>
              <a:gdLst>
                <a:gd name="connsiteX0" fmla="*/ 0 w 5285462"/>
                <a:gd name="connsiteY0" fmla="*/ 0 h 576064"/>
                <a:gd name="connsiteX1" fmla="*/ 4724629 w 5285462"/>
                <a:gd name="connsiteY1" fmla="*/ 0 h 576064"/>
                <a:gd name="connsiteX2" fmla="*/ 5285462 w 5285462"/>
                <a:gd name="connsiteY2" fmla="*/ 576064 h 576064"/>
                <a:gd name="connsiteX3" fmla="*/ 0 w 5285462"/>
                <a:gd name="connsiteY3" fmla="*/ 576064 h 576064"/>
                <a:gd name="connsiteX4" fmla="*/ 0 w 5285462"/>
                <a:gd name="connsiteY4" fmla="*/ 0 h 576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85462" h="576064">
                  <a:moveTo>
                    <a:pt x="0" y="0"/>
                  </a:moveTo>
                  <a:lnTo>
                    <a:pt x="4724629" y="0"/>
                  </a:lnTo>
                  <a:lnTo>
                    <a:pt x="5285462" y="576064"/>
                  </a:lnTo>
                  <a:lnTo>
                    <a:pt x="0" y="57606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/>
            </a:p>
          </p:txBody>
        </p:sp>
      </p:grpSp>
      <p:sp>
        <p:nvSpPr>
          <p:cNvPr id="34" name="Text Placeholder 35">
            <a:extLst>
              <a:ext uri="{FF2B5EF4-FFF2-40B4-BE49-F238E27FC236}">
                <a16:creationId xmlns:a16="http://schemas.microsoft.com/office/drawing/2014/main" id="{9028EE34-BB64-4BC3-8893-11A5ACE48D24}"/>
              </a:ext>
            </a:extLst>
          </p:cNvPr>
          <p:cNvSpPr txBox="1">
            <a:spLocks/>
          </p:cNvSpPr>
          <p:nvPr/>
        </p:nvSpPr>
        <p:spPr>
          <a:xfrm>
            <a:off x="7315677" y="86785"/>
            <a:ext cx="3782860" cy="609830"/>
          </a:xfrm>
          <a:prstGeom prst="rect">
            <a:avLst/>
          </a:prstGeom>
          <a:noFill/>
          <a:ln w="12700">
            <a:noFill/>
          </a:ln>
          <a:effectLst>
            <a:innerShdw blurRad="114300">
              <a:schemeClr val="bg1"/>
            </a:innerShdw>
          </a:effectLst>
        </p:spPr>
        <p:txBody>
          <a:bodyPr lIns="108000" anchor="ctr"/>
          <a:lstStyle>
            <a:lvl1pPr marL="0" indent="0" algn="l" defTabSz="914400" rtl="0" eaLnBrk="1" latinLnBrk="1" hangingPunct="1">
              <a:spcBef>
                <a:spcPct val="20000"/>
              </a:spcBef>
              <a:buFontTx/>
              <a:buNone/>
              <a:defRPr lang="ko-KR" altLang="en-US" sz="14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h-TH" altLang="ko-K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aiSans Neue ExtBd" pitchFamily="2" charset="-34"/>
                <a:cs typeface="ThaiSans Neue ExtBd" pitchFamily="2" charset="-34"/>
              </a:rPr>
              <a:t>ประวัติส่วนตัวนักวิจัยพี่เลี้ยง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aiSans Neue ExtBd" pitchFamily="2" charset="-34"/>
              <a:cs typeface="ThaiSans Neue ExtBd" pitchFamily="2" charset="-34"/>
            </a:endParaRPr>
          </a:p>
        </p:txBody>
      </p:sp>
      <p:sp>
        <p:nvSpPr>
          <p:cNvPr id="26" name="직사각형 29">
            <a:extLst>
              <a:ext uri="{FF2B5EF4-FFF2-40B4-BE49-F238E27FC236}">
                <a16:creationId xmlns:a16="http://schemas.microsoft.com/office/drawing/2014/main" id="{C10D3F91-C9E6-4AC5-A9FE-DBE00372D06D}"/>
              </a:ext>
            </a:extLst>
          </p:cNvPr>
          <p:cNvSpPr/>
          <p:nvPr/>
        </p:nvSpPr>
        <p:spPr>
          <a:xfrm>
            <a:off x="5022211" y="1714500"/>
            <a:ext cx="7134225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th-TH" altLang="ko-KR" sz="2400" b="1" dirty="0">
                <a:solidFill>
                  <a:schemeClr val="accent4">
                    <a:lumMod val="50000"/>
                  </a:schemeClr>
                </a:solidFill>
                <a:latin typeface="ThaiSans Neue ExtBd" pitchFamily="2" charset="-34"/>
                <a:cs typeface="ThaiSans Neue ExtBd" pitchFamily="2" charset="-34"/>
              </a:rPr>
              <a:t>ชื่อ-นามสกุล </a:t>
            </a:r>
            <a:r>
              <a:rPr lang="en-US" altLang="ko-KR" sz="2400" dirty="0">
                <a:solidFill>
                  <a:schemeClr val="accent4">
                    <a:lumMod val="50000"/>
                  </a:schemeClr>
                </a:solidFill>
                <a:latin typeface="ThaiSans Neue ExtBd" pitchFamily="2" charset="-34"/>
                <a:cs typeface="ThaiSans Neue ExtBd" pitchFamily="2" charset="-34"/>
              </a:rPr>
              <a:t>:</a:t>
            </a:r>
            <a:r>
              <a:rPr lang="th-TH" altLang="ko-KR" sz="2400" dirty="0">
                <a:solidFill>
                  <a:schemeClr val="accent4">
                    <a:lumMod val="50000"/>
                  </a:schemeClr>
                </a:solidFill>
                <a:latin typeface="ThaiSans Neue ExtBd" pitchFamily="2" charset="-34"/>
                <a:cs typeface="ThaiSans Neue ExtBd" pitchFamily="2" charset="-34"/>
              </a:rPr>
              <a:t> </a:t>
            </a:r>
            <a:r>
              <a:rPr lang="th-TH" altLang="ko-K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haiSans Neue SemBd" pitchFamily="2" charset="-34"/>
                <a:cs typeface="ThaiSans Neue SemBd" pitchFamily="2" charset="-34"/>
              </a:rPr>
              <a:t>ผศ.ดร.</a:t>
            </a:r>
            <a:r>
              <a:rPr lang="th-TH" altLang="ko-KR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haiSans Neue SemBd" pitchFamily="2" charset="-34"/>
                <a:cs typeface="ThaiSans Neue SemBd" pitchFamily="2" charset="-34"/>
              </a:rPr>
              <a:t>ณัฐ</a:t>
            </a:r>
            <a:r>
              <a:rPr lang="th-TH" altLang="ko-K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haiSans Neue SemBd" pitchFamily="2" charset="-34"/>
                <a:cs typeface="ThaiSans Neue SemBd" pitchFamily="2" charset="-34"/>
              </a:rPr>
              <a:t>ดนัย  สิงห์</a:t>
            </a:r>
            <a:r>
              <a:rPr lang="th-TH" altLang="ko-KR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haiSans Neue SemBd" pitchFamily="2" charset="-34"/>
                <a:cs typeface="ThaiSans Neue SemBd" pitchFamily="2" charset="-34"/>
              </a:rPr>
              <a:t>คลีวรรณ</a:t>
            </a:r>
            <a:endParaRPr lang="th-TH" altLang="ko-KR" sz="2400" dirty="0">
              <a:solidFill>
                <a:schemeClr val="tx1">
                  <a:lumMod val="75000"/>
                  <a:lumOff val="25000"/>
                </a:schemeClr>
              </a:solidFill>
              <a:latin typeface="ThaiSans Neue SemBd" pitchFamily="2" charset="-34"/>
              <a:cs typeface="ThaiSans Neue SemBd" pitchFamily="2" charset="-34"/>
            </a:endParaRPr>
          </a:p>
          <a:p>
            <a:pPr>
              <a:lnSpc>
                <a:spcPct val="150000"/>
              </a:lnSpc>
            </a:pPr>
            <a:r>
              <a:rPr lang="th-TH" altLang="ko-KR" sz="2400" b="1" dirty="0">
                <a:solidFill>
                  <a:schemeClr val="accent4">
                    <a:lumMod val="50000"/>
                  </a:schemeClr>
                </a:solidFill>
                <a:latin typeface="ThaiSans Neue ExtBd" pitchFamily="2" charset="-34"/>
                <a:cs typeface="ThaiSans Neue ExtBd" pitchFamily="2" charset="-34"/>
              </a:rPr>
              <a:t>ตำแหน่งปัจจุบัน </a:t>
            </a:r>
            <a:r>
              <a:rPr lang="en-US" altLang="ko-KR" sz="2400" dirty="0">
                <a:solidFill>
                  <a:schemeClr val="accent4">
                    <a:lumMod val="50000"/>
                  </a:schemeClr>
                </a:solidFill>
                <a:latin typeface="ThaiSans Neue ExtBd" pitchFamily="2" charset="-34"/>
                <a:cs typeface="ThaiSans Neue ExtBd" pitchFamily="2" charset="-34"/>
              </a:rPr>
              <a:t>: </a:t>
            </a:r>
            <a:r>
              <a:rPr lang="th-TH" altLang="ko-K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haiSans Neue SemBd" pitchFamily="2" charset="-34"/>
                <a:cs typeface="ThaiSans Neue SemBd" pitchFamily="2" charset="-34"/>
              </a:rPr>
              <a:t>รองผู้อำนวยการ สำนักประชาสัมพันธ์และสารสนเทศ</a:t>
            </a:r>
          </a:p>
          <a:p>
            <a:pPr>
              <a:lnSpc>
                <a:spcPct val="150000"/>
              </a:lnSpc>
            </a:pPr>
            <a:r>
              <a:rPr lang="th-TH" altLang="ko-KR" sz="2400" b="1" dirty="0">
                <a:solidFill>
                  <a:schemeClr val="accent4">
                    <a:lumMod val="50000"/>
                  </a:schemeClr>
                </a:solidFill>
                <a:latin typeface="ThaiSans Neue ExtBd" pitchFamily="2" charset="-34"/>
                <a:cs typeface="ThaiSans Neue ExtBd" pitchFamily="2" charset="-34"/>
              </a:rPr>
              <a:t>สังกัด/สาขาวิชา </a:t>
            </a:r>
            <a:r>
              <a:rPr lang="en-US" altLang="ko-KR" sz="2400" b="1" dirty="0">
                <a:solidFill>
                  <a:schemeClr val="accent4">
                    <a:lumMod val="50000"/>
                  </a:schemeClr>
                </a:solidFill>
                <a:latin typeface="ThaiSans Neue ExtBd" pitchFamily="2" charset="-34"/>
                <a:cs typeface="ThaiSans Neue ExtBd" pitchFamily="2" charset="-34"/>
              </a:rPr>
              <a:t>:</a:t>
            </a:r>
            <a:r>
              <a:rPr lang="th-TH" altLang="ko-KR" sz="2400" b="1" dirty="0">
                <a:solidFill>
                  <a:schemeClr val="accent4">
                    <a:lumMod val="50000"/>
                  </a:schemeClr>
                </a:solidFill>
                <a:latin typeface="ThaiSans Neue ExtBd" pitchFamily="2" charset="-34"/>
                <a:cs typeface="ThaiSans Neue ExtBd" pitchFamily="2" charset="-34"/>
              </a:rPr>
              <a:t> </a:t>
            </a:r>
            <a:r>
              <a:rPr lang="th-TH" altLang="ko-K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haiSans Neue SemBd" pitchFamily="2" charset="-34"/>
                <a:cs typeface="ThaiSans Neue SemBd" pitchFamily="2" charset="-34"/>
              </a:rPr>
              <a:t>สาขาวิชาเทคโนโลยีคอมพิวเตอร์อิเล็กทรอนิกส์</a:t>
            </a:r>
          </a:p>
          <a:p>
            <a:pPr>
              <a:lnSpc>
                <a:spcPct val="150000"/>
              </a:lnSpc>
            </a:pPr>
            <a:r>
              <a:rPr lang="th-TH" altLang="ko-K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haiSans Neue SemBd" pitchFamily="2" charset="-34"/>
                <a:cs typeface="ThaiSans Neue SemBd" pitchFamily="2" charset="-34"/>
              </a:rPr>
              <a:t>คณะวิทยาศาสตร์และเทคโนโลยี</a:t>
            </a:r>
            <a:endParaRPr lang="en-US" altLang="ko-KR" sz="2400" dirty="0">
              <a:solidFill>
                <a:schemeClr val="tx1">
                  <a:lumMod val="75000"/>
                  <a:lumOff val="25000"/>
                </a:schemeClr>
              </a:solidFill>
              <a:latin typeface="ThaiSans Neue SemBd" pitchFamily="2" charset="-34"/>
              <a:cs typeface="ThaiSans Neue SemBd" pitchFamily="2" charset="-34"/>
            </a:endParaRPr>
          </a:p>
          <a:p>
            <a:pPr>
              <a:lnSpc>
                <a:spcPct val="150000"/>
              </a:lnSpc>
            </a:pPr>
            <a:r>
              <a:rPr lang="en-US" altLang="ko-KR" sz="2400" dirty="0">
                <a:solidFill>
                  <a:schemeClr val="accent4">
                    <a:lumMod val="50000"/>
                  </a:schemeClr>
                </a:solidFill>
                <a:latin typeface="ThaiSans Neue ExtBd" pitchFamily="2" charset="-34"/>
                <a:cs typeface="ThaiSans Neue ExtBd" pitchFamily="2" charset="-34"/>
              </a:rPr>
              <a:t>E-mail : </a:t>
            </a:r>
            <a:r>
              <a:rPr lang="en-US" altLang="ko-K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haiSans Neue SemBd" pitchFamily="2" charset="-34"/>
                <a:cs typeface="ThaiSans Neue SemBd" pitchFamily="2" charset="-34"/>
              </a:rPr>
              <a:t> Mar6666@hotmail.com</a:t>
            </a:r>
            <a:endParaRPr lang="th-TH" altLang="ko-KR" sz="2400" dirty="0">
              <a:solidFill>
                <a:schemeClr val="tx1">
                  <a:lumMod val="75000"/>
                  <a:lumOff val="25000"/>
                </a:schemeClr>
              </a:solidFill>
              <a:latin typeface="ThaiSans Neue SemBd" pitchFamily="2" charset="-34"/>
              <a:cs typeface="ThaiSans Neue SemBd" pitchFamily="2" charset="-34"/>
            </a:endParaRPr>
          </a:p>
        </p:txBody>
      </p:sp>
      <p:sp>
        <p:nvSpPr>
          <p:cNvPr id="2" name="AutoShape 2" descr="กล่องข้อความ"/>
          <p:cNvSpPr>
            <a:spLocks noChangeAspect="1" noChangeArrowheads="1"/>
          </p:cNvSpPr>
          <p:nvPr/>
        </p:nvSpPr>
        <p:spPr bwMode="auto">
          <a:xfrm>
            <a:off x="190500" y="-2127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sp>
        <p:nvSpPr>
          <p:cNvPr id="4" name="AutoShape 4" descr="กล่องข้อความ"/>
          <p:cNvSpPr>
            <a:spLocks noChangeAspect="1" noChangeArrowheads="1"/>
          </p:cNvSpPr>
          <p:nvPr/>
        </p:nvSpPr>
        <p:spPr bwMode="auto">
          <a:xfrm>
            <a:off x="342900" y="-603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sp>
        <p:nvSpPr>
          <p:cNvPr id="5" name="AutoShape 6" descr="กล่องข้อความ"/>
          <p:cNvSpPr>
            <a:spLocks noChangeAspect="1" noChangeArrowheads="1"/>
          </p:cNvSpPr>
          <p:nvPr/>
        </p:nvSpPr>
        <p:spPr bwMode="auto">
          <a:xfrm>
            <a:off x="495300" y="920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sp>
        <p:nvSpPr>
          <p:cNvPr id="6" name="AutoShape 2" descr="กล่องข้อความ"/>
          <p:cNvSpPr>
            <a:spLocks noChangeAspect="1" noChangeArrowheads="1"/>
          </p:cNvSpPr>
          <p:nvPr/>
        </p:nvSpPr>
        <p:spPr bwMode="auto">
          <a:xfrm>
            <a:off x="647700" y="2444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pic>
        <p:nvPicPr>
          <p:cNvPr id="14" name="Picture 2" descr="H:\my\My\New folder\my7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8763" y="1503679"/>
            <a:ext cx="3128521" cy="32969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รูปภาพ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3142" y="4795217"/>
            <a:ext cx="2096498" cy="2687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936826"/>
      </p:ext>
    </p:extLst>
  </p:cSld>
  <p:clrMapOvr>
    <a:masterClrMapping/>
  </p:clrMapOvr>
  <p:transition spd="slow" advClick="0" advTm="4000">
    <p:push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0">
            <a:extLst>
              <a:ext uri="{FF2B5EF4-FFF2-40B4-BE49-F238E27FC236}">
                <a16:creationId xmlns:a16="http://schemas.microsoft.com/office/drawing/2014/main" id="{656F0653-AEDA-4B83-B698-1694671E8953}"/>
              </a:ext>
            </a:extLst>
          </p:cNvPr>
          <p:cNvSpPr txBox="1">
            <a:spLocks/>
          </p:cNvSpPr>
          <p:nvPr/>
        </p:nvSpPr>
        <p:spPr>
          <a:xfrm rot="16200000">
            <a:off x="-2235517" y="2906913"/>
            <a:ext cx="6164031" cy="1044174"/>
          </a:xfrm>
          <a:prstGeom prst="rect">
            <a:avLst/>
          </a:prstGeom>
          <a:noFill/>
        </p:spPr>
        <p:txBody>
          <a:bodyPr anchor="ctr"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0000"/>
              </a:lnSpc>
              <a:buNone/>
            </a:pPr>
            <a:r>
              <a:rPr lang="en-US" altLang="ko-KR" sz="44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Portfolio</a:t>
            </a:r>
          </a:p>
        </p:txBody>
      </p:sp>
      <p:grpSp>
        <p:nvGrpSpPr>
          <p:cNvPr id="19" name="Group 14">
            <a:extLst>
              <a:ext uri="{FF2B5EF4-FFF2-40B4-BE49-F238E27FC236}">
                <a16:creationId xmlns:a16="http://schemas.microsoft.com/office/drawing/2014/main" id="{E3BFFD28-F7AC-45E5-A18B-80178BC90055}"/>
              </a:ext>
            </a:extLst>
          </p:cNvPr>
          <p:cNvGrpSpPr/>
          <p:nvPr/>
        </p:nvGrpSpPr>
        <p:grpSpPr>
          <a:xfrm flipH="1">
            <a:off x="7159730" y="105835"/>
            <a:ext cx="4996706" cy="779990"/>
            <a:chOff x="2153502" y="2017026"/>
            <a:chExt cx="2286358" cy="376921"/>
          </a:xfrm>
          <a:solidFill>
            <a:srgbClr val="7030A0"/>
          </a:solidFill>
        </p:grpSpPr>
        <p:sp>
          <p:nvSpPr>
            <p:cNvPr id="27" name="Rectangle 9">
              <a:extLst>
                <a:ext uri="{FF2B5EF4-FFF2-40B4-BE49-F238E27FC236}">
                  <a16:creationId xmlns:a16="http://schemas.microsoft.com/office/drawing/2014/main" id="{A2F178FF-64AC-484B-9B35-7C72AF1EF2C6}"/>
                </a:ext>
              </a:extLst>
            </p:cNvPr>
            <p:cNvSpPr/>
            <p:nvPr/>
          </p:nvSpPr>
          <p:spPr>
            <a:xfrm>
              <a:off x="4319543" y="2027138"/>
              <a:ext cx="115353" cy="366809"/>
            </a:xfrm>
            <a:custGeom>
              <a:avLst/>
              <a:gdLst>
                <a:gd name="connsiteX0" fmla="*/ 0 w 914400"/>
                <a:gd name="connsiteY0" fmla="*/ 0 h 914400"/>
                <a:gd name="connsiteX1" fmla="*/ 914400 w 914400"/>
                <a:gd name="connsiteY1" fmla="*/ 0 h 914400"/>
                <a:gd name="connsiteX2" fmla="*/ 914400 w 914400"/>
                <a:gd name="connsiteY2" fmla="*/ 914400 h 914400"/>
                <a:gd name="connsiteX3" fmla="*/ 0 w 914400"/>
                <a:gd name="connsiteY3" fmla="*/ 914400 h 914400"/>
                <a:gd name="connsiteX4" fmla="*/ 0 w 914400"/>
                <a:gd name="connsiteY4" fmla="*/ 0 h 914400"/>
                <a:gd name="connsiteX0" fmla="*/ 0 w 914400"/>
                <a:gd name="connsiteY0" fmla="*/ 292963 h 1207363"/>
                <a:gd name="connsiteX1" fmla="*/ 914400 w 914400"/>
                <a:gd name="connsiteY1" fmla="*/ 0 h 1207363"/>
                <a:gd name="connsiteX2" fmla="*/ 914400 w 914400"/>
                <a:gd name="connsiteY2" fmla="*/ 1207363 h 1207363"/>
                <a:gd name="connsiteX3" fmla="*/ 0 w 914400"/>
                <a:gd name="connsiteY3" fmla="*/ 1207363 h 1207363"/>
                <a:gd name="connsiteX4" fmla="*/ 0 w 914400"/>
                <a:gd name="connsiteY4" fmla="*/ 292963 h 1207363"/>
                <a:gd name="connsiteX0" fmla="*/ 612559 w 914400"/>
                <a:gd name="connsiteY0" fmla="*/ 8877 h 1207363"/>
                <a:gd name="connsiteX1" fmla="*/ 914400 w 914400"/>
                <a:gd name="connsiteY1" fmla="*/ 0 h 1207363"/>
                <a:gd name="connsiteX2" fmla="*/ 914400 w 914400"/>
                <a:gd name="connsiteY2" fmla="*/ 1207363 h 1207363"/>
                <a:gd name="connsiteX3" fmla="*/ 0 w 914400"/>
                <a:gd name="connsiteY3" fmla="*/ 1207363 h 1207363"/>
                <a:gd name="connsiteX4" fmla="*/ 612559 w 914400"/>
                <a:gd name="connsiteY4" fmla="*/ 8877 h 1207363"/>
                <a:gd name="connsiteX0" fmla="*/ 0 w 301841"/>
                <a:gd name="connsiteY0" fmla="*/ 8877 h 1207363"/>
                <a:gd name="connsiteX1" fmla="*/ 301841 w 301841"/>
                <a:gd name="connsiteY1" fmla="*/ 0 h 1207363"/>
                <a:gd name="connsiteX2" fmla="*/ 301841 w 301841"/>
                <a:gd name="connsiteY2" fmla="*/ 1207363 h 1207363"/>
                <a:gd name="connsiteX3" fmla="*/ 186432 w 301841"/>
                <a:gd name="connsiteY3" fmla="*/ 408372 h 1207363"/>
                <a:gd name="connsiteX4" fmla="*/ 0 w 301841"/>
                <a:gd name="connsiteY4" fmla="*/ 8877 h 1207363"/>
                <a:gd name="connsiteX0" fmla="*/ 0 w 133166"/>
                <a:gd name="connsiteY0" fmla="*/ 0 h 1207364"/>
                <a:gd name="connsiteX1" fmla="*/ 133166 w 133166"/>
                <a:gd name="connsiteY1" fmla="*/ 1 h 1207364"/>
                <a:gd name="connsiteX2" fmla="*/ 133166 w 133166"/>
                <a:gd name="connsiteY2" fmla="*/ 1207364 h 1207364"/>
                <a:gd name="connsiteX3" fmla="*/ 17757 w 133166"/>
                <a:gd name="connsiteY3" fmla="*/ 408373 h 1207364"/>
                <a:gd name="connsiteX4" fmla="*/ 0 w 133166"/>
                <a:gd name="connsiteY4" fmla="*/ 0 h 1207364"/>
                <a:gd name="connsiteX0" fmla="*/ 0 w 142044"/>
                <a:gd name="connsiteY0" fmla="*/ 0 h 408373"/>
                <a:gd name="connsiteX1" fmla="*/ 133166 w 142044"/>
                <a:gd name="connsiteY1" fmla="*/ 1 h 408373"/>
                <a:gd name="connsiteX2" fmla="*/ 142044 w 142044"/>
                <a:gd name="connsiteY2" fmla="*/ 301842 h 408373"/>
                <a:gd name="connsiteX3" fmla="*/ 17757 w 142044"/>
                <a:gd name="connsiteY3" fmla="*/ 408373 h 408373"/>
                <a:gd name="connsiteX4" fmla="*/ 0 w 142044"/>
                <a:gd name="connsiteY4" fmla="*/ 0 h 408373"/>
                <a:gd name="connsiteX0" fmla="*/ 0 w 133166"/>
                <a:gd name="connsiteY0" fmla="*/ 0 h 408373"/>
                <a:gd name="connsiteX1" fmla="*/ 133166 w 133166"/>
                <a:gd name="connsiteY1" fmla="*/ 1 h 408373"/>
                <a:gd name="connsiteX2" fmla="*/ 118293 w 133166"/>
                <a:gd name="connsiteY2" fmla="*/ 313717 h 408373"/>
                <a:gd name="connsiteX3" fmla="*/ 17757 w 133166"/>
                <a:gd name="connsiteY3" fmla="*/ 408373 h 408373"/>
                <a:gd name="connsiteX4" fmla="*/ 0 w 133166"/>
                <a:gd name="connsiteY4" fmla="*/ 0 h 408373"/>
                <a:gd name="connsiteX0" fmla="*/ 0 w 118293"/>
                <a:gd name="connsiteY0" fmla="*/ 5937 h 414310"/>
                <a:gd name="connsiteX1" fmla="*/ 115353 w 118293"/>
                <a:gd name="connsiteY1" fmla="*/ 0 h 414310"/>
                <a:gd name="connsiteX2" fmla="*/ 118293 w 118293"/>
                <a:gd name="connsiteY2" fmla="*/ 319654 h 414310"/>
                <a:gd name="connsiteX3" fmla="*/ 17757 w 118293"/>
                <a:gd name="connsiteY3" fmla="*/ 414310 h 414310"/>
                <a:gd name="connsiteX4" fmla="*/ 0 w 118293"/>
                <a:gd name="connsiteY4" fmla="*/ 5937 h 414310"/>
                <a:gd name="connsiteX0" fmla="*/ 0 w 118293"/>
                <a:gd name="connsiteY0" fmla="*/ 5937 h 366809"/>
                <a:gd name="connsiteX1" fmla="*/ 115353 w 118293"/>
                <a:gd name="connsiteY1" fmla="*/ 0 h 366809"/>
                <a:gd name="connsiteX2" fmla="*/ 118293 w 118293"/>
                <a:gd name="connsiteY2" fmla="*/ 319654 h 366809"/>
                <a:gd name="connsiteX3" fmla="*/ 5882 w 118293"/>
                <a:gd name="connsiteY3" fmla="*/ 366809 h 366809"/>
                <a:gd name="connsiteX4" fmla="*/ 0 w 118293"/>
                <a:gd name="connsiteY4" fmla="*/ 5937 h 366809"/>
                <a:gd name="connsiteX0" fmla="*/ 0 w 115353"/>
                <a:gd name="connsiteY0" fmla="*/ 5937 h 366809"/>
                <a:gd name="connsiteX1" fmla="*/ 115353 w 115353"/>
                <a:gd name="connsiteY1" fmla="*/ 0 h 366809"/>
                <a:gd name="connsiteX2" fmla="*/ 112356 w 115353"/>
                <a:gd name="connsiteY2" fmla="*/ 278091 h 366809"/>
                <a:gd name="connsiteX3" fmla="*/ 5882 w 115353"/>
                <a:gd name="connsiteY3" fmla="*/ 366809 h 366809"/>
                <a:gd name="connsiteX4" fmla="*/ 0 w 115353"/>
                <a:gd name="connsiteY4" fmla="*/ 5937 h 366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5353" h="366809">
                  <a:moveTo>
                    <a:pt x="0" y="5937"/>
                  </a:moveTo>
                  <a:lnTo>
                    <a:pt x="115353" y="0"/>
                  </a:lnTo>
                  <a:lnTo>
                    <a:pt x="112356" y="278091"/>
                  </a:lnTo>
                  <a:lnTo>
                    <a:pt x="5882" y="366809"/>
                  </a:lnTo>
                  <a:cubicBezTo>
                    <a:pt x="3921" y="246518"/>
                    <a:pt x="1961" y="126228"/>
                    <a:pt x="0" y="5937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/>
            </a:p>
          </p:txBody>
        </p:sp>
        <p:sp>
          <p:nvSpPr>
            <p:cNvPr id="33" name="Rectangle 6">
              <a:extLst>
                <a:ext uri="{FF2B5EF4-FFF2-40B4-BE49-F238E27FC236}">
                  <a16:creationId xmlns:a16="http://schemas.microsoft.com/office/drawing/2014/main" id="{CDBA9DB5-7BA5-41CD-8BFA-D077A0C8D3B3}"/>
                </a:ext>
              </a:extLst>
            </p:cNvPr>
            <p:cNvSpPr/>
            <p:nvPr/>
          </p:nvSpPr>
          <p:spPr>
            <a:xfrm flipH="1">
              <a:off x="2153502" y="2017026"/>
              <a:ext cx="2286358" cy="288032"/>
            </a:xfrm>
            <a:custGeom>
              <a:avLst/>
              <a:gdLst>
                <a:gd name="connsiteX0" fmla="*/ 0 w 5285462"/>
                <a:gd name="connsiteY0" fmla="*/ 0 h 576064"/>
                <a:gd name="connsiteX1" fmla="*/ 4724629 w 5285462"/>
                <a:gd name="connsiteY1" fmla="*/ 0 h 576064"/>
                <a:gd name="connsiteX2" fmla="*/ 5285462 w 5285462"/>
                <a:gd name="connsiteY2" fmla="*/ 576064 h 576064"/>
                <a:gd name="connsiteX3" fmla="*/ 0 w 5285462"/>
                <a:gd name="connsiteY3" fmla="*/ 576064 h 576064"/>
                <a:gd name="connsiteX4" fmla="*/ 0 w 5285462"/>
                <a:gd name="connsiteY4" fmla="*/ 0 h 576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85462" h="576064">
                  <a:moveTo>
                    <a:pt x="0" y="0"/>
                  </a:moveTo>
                  <a:lnTo>
                    <a:pt x="4724629" y="0"/>
                  </a:lnTo>
                  <a:lnTo>
                    <a:pt x="5285462" y="576064"/>
                  </a:lnTo>
                  <a:lnTo>
                    <a:pt x="0" y="57606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/>
            </a:p>
          </p:txBody>
        </p:sp>
      </p:grpSp>
      <p:sp>
        <p:nvSpPr>
          <p:cNvPr id="34" name="Text Placeholder 35">
            <a:extLst>
              <a:ext uri="{FF2B5EF4-FFF2-40B4-BE49-F238E27FC236}">
                <a16:creationId xmlns:a16="http://schemas.microsoft.com/office/drawing/2014/main" id="{9028EE34-BB64-4BC3-8893-11A5ACE48D24}"/>
              </a:ext>
            </a:extLst>
          </p:cNvPr>
          <p:cNvSpPr txBox="1">
            <a:spLocks/>
          </p:cNvSpPr>
          <p:nvPr/>
        </p:nvSpPr>
        <p:spPr>
          <a:xfrm>
            <a:off x="7315677" y="86785"/>
            <a:ext cx="3782860" cy="609830"/>
          </a:xfrm>
          <a:prstGeom prst="rect">
            <a:avLst/>
          </a:prstGeom>
          <a:noFill/>
          <a:ln w="12700">
            <a:noFill/>
          </a:ln>
          <a:effectLst>
            <a:innerShdw blurRad="114300">
              <a:schemeClr val="bg1"/>
            </a:innerShdw>
          </a:effectLst>
        </p:spPr>
        <p:txBody>
          <a:bodyPr lIns="108000" anchor="ctr"/>
          <a:lstStyle>
            <a:lvl1pPr marL="0" indent="0" algn="l" defTabSz="914400" rtl="0" eaLnBrk="1" latinLnBrk="1" hangingPunct="1">
              <a:spcBef>
                <a:spcPct val="20000"/>
              </a:spcBef>
              <a:buFontTx/>
              <a:buNone/>
              <a:defRPr lang="ko-KR" altLang="en-US" sz="14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h-TH" altLang="ko-K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aiSans Neue ExtBd" pitchFamily="2" charset="-34"/>
                <a:cs typeface="ThaiSans Neue ExtBd" pitchFamily="2" charset="-34"/>
              </a:rPr>
              <a:t>ประวัติส่วนตัวนักวิจัยพี่เลี้ยง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aiSans Neue ExtBd" pitchFamily="2" charset="-34"/>
              <a:cs typeface="ThaiSans Neue ExtBd" pitchFamily="2" charset="-34"/>
            </a:endParaRPr>
          </a:p>
        </p:txBody>
      </p:sp>
      <p:sp>
        <p:nvSpPr>
          <p:cNvPr id="26" name="직사각형 29">
            <a:extLst>
              <a:ext uri="{FF2B5EF4-FFF2-40B4-BE49-F238E27FC236}">
                <a16:creationId xmlns:a16="http://schemas.microsoft.com/office/drawing/2014/main" id="{C10D3F91-C9E6-4AC5-A9FE-DBE00372D06D}"/>
              </a:ext>
            </a:extLst>
          </p:cNvPr>
          <p:cNvSpPr/>
          <p:nvPr/>
        </p:nvSpPr>
        <p:spPr>
          <a:xfrm>
            <a:off x="4946011" y="1680503"/>
            <a:ext cx="7134225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th-TH" altLang="ko-KR" sz="2400" b="1" dirty="0">
                <a:solidFill>
                  <a:schemeClr val="accent4">
                    <a:lumMod val="50000"/>
                  </a:schemeClr>
                </a:solidFill>
                <a:latin typeface="ThaiSans Neue ExtBd" pitchFamily="2" charset="-34"/>
                <a:cs typeface="ThaiSans Neue ExtBd" pitchFamily="2" charset="-34"/>
              </a:rPr>
              <a:t>ชื่อ-นามสกุล </a:t>
            </a:r>
            <a:r>
              <a:rPr lang="en-US" altLang="ko-KR" sz="2400" dirty="0">
                <a:solidFill>
                  <a:schemeClr val="accent4">
                    <a:lumMod val="50000"/>
                  </a:schemeClr>
                </a:solidFill>
                <a:latin typeface="ThaiSans Neue ExtBd" pitchFamily="2" charset="-34"/>
                <a:cs typeface="ThaiSans Neue ExtBd" pitchFamily="2" charset="-34"/>
              </a:rPr>
              <a:t>:</a:t>
            </a:r>
            <a:r>
              <a:rPr lang="th-TH" altLang="ko-KR" sz="2400" dirty="0">
                <a:solidFill>
                  <a:schemeClr val="accent4">
                    <a:lumMod val="50000"/>
                  </a:schemeClr>
                </a:solidFill>
                <a:latin typeface="ThaiSans Neue ExtBd" pitchFamily="2" charset="-34"/>
                <a:cs typeface="ThaiSans Neue ExtBd" pitchFamily="2" charset="-34"/>
              </a:rPr>
              <a:t> </a:t>
            </a:r>
            <a:r>
              <a:rPr lang="th-TH" altLang="ko-K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haiSans Neue SemBd" pitchFamily="2" charset="-34"/>
                <a:cs typeface="ThaiSans Neue SemBd" pitchFamily="2" charset="-34"/>
              </a:rPr>
              <a:t>ผศ.ดร.</a:t>
            </a:r>
            <a:r>
              <a:rPr lang="th-TH" altLang="ko-KR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haiSans Neue SemBd" pitchFamily="2" charset="-34"/>
                <a:cs typeface="ThaiSans Neue SemBd" pitchFamily="2" charset="-34"/>
              </a:rPr>
              <a:t>ปิลันธ</a:t>
            </a:r>
            <a:r>
              <a:rPr lang="th-TH" altLang="ko-K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haiSans Neue SemBd" pitchFamily="2" charset="-34"/>
                <a:cs typeface="ThaiSans Neue SemBd" pitchFamily="2" charset="-34"/>
              </a:rPr>
              <a:t>นา เลิศสถิตธนกร</a:t>
            </a:r>
          </a:p>
          <a:p>
            <a:pPr>
              <a:lnSpc>
                <a:spcPct val="150000"/>
              </a:lnSpc>
            </a:pPr>
            <a:r>
              <a:rPr lang="th-TH" altLang="ko-KR" sz="2400" b="1" dirty="0">
                <a:solidFill>
                  <a:schemeClr val="accent4">
                    <a:lumMod val="50000"/>
                  </a:schemeClr>
                </a:solidFill>
                <a:latin typeface="ThaiSans Neue ExtBd" pitchFamily="2" charset="-34"/>
                <a:cs typeface="ThaiSans Neue ExtBd" pitchFamily="2" charset="-34"/>
              </a:rPr>
              <a:t>ตำแหน่งปัจจุบัน </a:t>
            </a:r>
            <a:r>
              <a:rPr lang="en-US" altLang="ko-KR" sz="2400" dirty="0">
                <a:solidFill>
                  <a:schemeClr val="accent4">
                    <a:lumMod val="50000"/>
                  </a:schemeClr>
                </a:solidFill>
                <a:latin typeface="ThaiSans Neue ExtBd" pitchFamily="2" charset="-34"/>
                <a:cs typeface="ThaiSans Neue ExtBd" pitchFamily="2" charset="-34"/>
              </a:rPr>
              <a:t>: </a:t>
            </a:r>
            <a:endParaRPr lang="th-TH" altLang="ko-KR" sz="2400" dirty="0">
              <a:solidFill>
                <a:schemeClr val="accent4">
                  <a:lumMod val="50000"/>
                </a:schemeClr>
              </a:solidFill>
              <a:latin typeface="ThaiSans Neue ExtBd" pitchFamily="2" charset="-34"/>
              <a:cs typeface="ThaiSans Neue ExtBd" pitchFamily="2" charset="-34"/>
            </a:endParaRPr>
          </a:p>
          <a:p>
            <a:pPr>
              <a:lnSpc>
                <a:spcPct val="150000"/>
              </a:lnSpc>
            </a:pPr>
            <a:r>
              <a:rPr lang="th-TH" altLang="ko-K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haiSans Neue SemBd" pitchFamily="2" charset="-34"/>
                <a:cs typeface="ThaiSans Neue SemBd" pitchFamily="2" charset="-34"/>
              </a:rPr>
              <a:t>1) อาจารย์ประจำสาขาวิชาการแพทย์แผนไทย คณะวิทยาศาสตร์และเทคโนโลยี</a:t>
            </a:r>
          </a:p>
          <a:p>
            <a:pPr>
              <a:lnSpc>
                <a:spcPct val="150000"/>
              </a:lnSpc>
            </a:pPr>
            <a:r>
              <a:rPr lang="th-TH" altLang="ko-K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haiSans Neue SemBd" pitchFamily="2" charset="-34"/>
                <a:cs typeface="ThaiSans Neue SemBd" pitchFamily="2" charset="-34"/>
              </a:rPr>
              <a:t>2) หัวหน้าศูนย์วิจัยกัญชา กัญชง และกระท่อมเพื่อการแพทย์ และรองหัวหน้าศูนย์วิทยาศาสตร์ คณะวิทยาศาสตร์และเทคโนโลยี</a:t>
            </a:r>
          </a:p>
          <a:p>
            <a:pPr>
              <a:lnSpc>
                <a:spcPct val="150000"/>
              </a:lnSpc>
            </a:pPr>
            <a:r>
              <a:rPr lang="th-TH" altLang="ko-KR" sz="2400" b="1" dirty="0">
                <a:solidFill>
                  <a:schemeClr val="accent4">
                    <a:lumMod val="50000"/>
                  </a:schemeClr>
                </a:solidFill>
                <a:latin typeface="ThaiSans Neue ExtBd" pitchFamily="2" charset="-34"/>
                <a:cs typeface="ThaiSans Neue ExtBd" pitchFamily="2" charset="-34"/>
              </a:rPr>
              <a:t>สังกัด/สาขาวิชา </a:t>
            </a:r>
            <a:r>
              <a:rPr lang="en-US" altLang="ko-KR" sz="2400" b="1" dirty="0">
                <a:solidFill>
                  <a:schemeClr val="accent4">
                    <a:lumMod val="50000"/>
                  </a:schemeClr>
                </a:solidFill>
                <a:latin typeface="ThaiSans Neue ExtBd" pitchFamily="2" charset="-34"/>
                <a:cs typeface="ThaiSans Neue ExtBd" pitchFamily="2" charset="-34"/>
              </a:rPr>
              <a:t>:</a:t>
            </a:r>
            <a:r>
              <a:rPr lang="th-TH" altLang="ko-KR" sz="2400" b="1" dirty="0">
                <a:solidFill>
                  <a:schemeClr val="accent4">
                    <a:lumMod val="50000"/>
                  </a:schemeClr>
                </a:solidFill>
                <a:latin typeface="ThaiSans Neue ExtBd" pitchFamily="2" charset="-34"/>
                <a:cs typeface="ThaiSans Neue ExtBd" pitchFamily="2" charset="-34"/>
              </a:rPr>
              <a:t> </a:t>
            </a:r>
            <a:r>
              <a:rPr lang="th-TH" altLang="ko-K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haiSans Neue SemBd" pitchFamily="2" charset="-34"/>
                <a:cs typeface="ThaiSans Neue SemBd" pitchFamily="2" charset="-34"/>
              </a:rPr>
              <a:t>สาขาวิชาการแพทย์แผนไทย คณะวิทยาศาสตร์และเทคโนโลยี</a:t>
            </a:r>
            <a:r>
              <a:rPr lang="en-US" altLang="ko-KR" sz="2400" dirty="0">
                <a:solidFill>
                  <a:schemeClr val="accent4">
                    <a:lumMod val="50000"/>
                  </a:schemeClr>
                </a:solidFill>
                <a:latin typeface="ThaiSans Neue ExtBd" pitchFamily="2" charset="-34"/>
                <a:cs typeface="ThaiSans Neue ExtBd" pitchFamily="2" charset="-34"/>
              </a:rPr>
              <a:t>E-mail : </a:t>
            </a:r>
            <a:r>
              <a:rPr lang="en-US" altLang="ko-K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haiSans Neue SemBd" pitchFamily="2" charset="-34"/>
                <a:cs typeface="ThaiSans Neue SemBd" pitchFamily="2" charset="-34"/>
              </a:rPr>
              <a:t> Pilan_s@yahoo.com</a:t>
            </a:r>
            <a:endParaRPr lang="th-TH" altLang="ko-KR" sz="2400" dirty="0">
              <a:solidFill>
                <a:schemeClr val="tx1">
                  <a:lumMod val="75000"/>
                  <a:lumOff val="25000"/>
                </a:schemeClr>
              </a:solidFill>
              <a:latin typeface="ThaiSans Neue SemBd" pitchFamily="2" charset="-34"/>
              <a:cs typeface="ThaiSans Neue SemBd" pitchFamily="2" charset="-34"/>
            </a:endParaRPr>
          </a:p>
        </p:txBody>
      </p:sp>
      <p:sp>
        <p:nvSpPr>
          <p:cNvPr id="2" name="AutoShape 2" descr="กล่องข้อความ"/>
          <p:cNvSpPr>
            <a:spLocks noChangeAspect="1" noChangeArrowheads="1"/>
          </p:cNvSpPr>
          <p:nvPr/>
        </p:nvSpPr>
        <p:spPr bwMode="auto">
          <a:xfrm>
            <a:off x="190500" y="-2127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sp>
        <p:nvSpPr>
          <p:cNvPr id="4" name="AutoShape 4" descr="กล่องข้อความ"/>
          <p:cNvSpPr>
            <a:spLocks noChangeAspect="1" noChangeArrowheads="1"/>
          </p:cNvSpPr>
          <p:nvPr/>
        </p:nvSpPr>
        <p:spPr bwMode="auto">
          <a:xfrm>
            <a:off x="342900" y="-603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sp>
        <p:nvSpPr>
          <p:cNvPr id="5" name="AutoShape 6" descr="กล่องข้อความ"/>
          <p:cNvSpPr>
            <a:spLocks noChangeAspect="1" noChangeArrowheads="1"/>
          </p:cNvSpPr>
          <p:nvPr/>
        </p:nvSpPr>
        <p:spPr bwMode="auto">
          <a:xfrm>
            <a:off x="495300" y="920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sp>
        <p:nvSpPr>
          <p:cNvPr id="6" name="AutoShape 2" descr="กล่องข้อความ"/>
          <p:cNvSpPr>
            <a:spLocks noChangeAspect="1" noChangeArrowheads="1"/>
          </p:cNvSpPr>
          <p:nvPr/>
        </p:nvSpPr>
        <p:spPr bwMode="auto">
          <a:xfrm>
            <a:off x="647700" y="2444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pic>
        <p:nvPicPr>
          <p:cNvPr id="13" name="รูปภาพ 12" descr="C:\Users\TEMP.DESKTOP-V1BRQSE\Desktop\รูปถ่ายชุดสูทย่อ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8635" y="1714500"/>
            <a:ext cx="2908139" cy="39023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95325767"/>
      </p:ext>
    </p:extLst>
  </p:cSld>
  <p:clrMapOvr>
    <a:masterClrMapping/>
  </p:clrMapOvr>
  <p:transition spd="slow" advClick="0" advTm="4000">
    <p:push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0">
            <a:extLst>
              <a:ext uri="{FF2B5EF4-FFF2-40B4-BE49-F238E27FC236}">
                <a16:creationId xmlns:a16="http://schemas.microsoft.com/office/drawing/2014/main" id="{656F0653-AEDA-4B83-B698-1694671E8953}"/>
              </a:ext>
            </a:extLst>
          </p:cNvPr>
          <p:cNvSpPr txBox="1">
            <a:spLocks/>
          </p:cNvSpPr>
          <p:nvPr/>
        </p:nvSpPr>
        <p:spPr>
          <a:xfrm rot="16200000">
            <a:off x="-2235517" y="2906913"/>
            <a:ext cx="6164031" cy="1044174"/>
          </a:xfrm>
          <a:prstGeom prst="rect">
            <a:avLst/>
          </a:prstGeom>
          <a:noFill/>
        </p:spPr>
        <p:txBody>
          <a:bodyPr anchor="ctr"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0000"/>
              </a:lnSpc>
              <a:buNone/>
            </a:pPr>
            <a:r>
              <a:rPr lang="en-US" altLang="ko-KR" sz="44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Portfolio</a:t>
            </a:r>
          </a:p>
        </p:txBody>
      </p:sp>
      <p:grpSp>
        <p:nvGrpSpPr>
          <p:cNvPr id="19" name="Group 14">
            <a:extLst>
              <a:ext uri="{FF2B5EF4-FFF2-40B4-BE49-F238E27FC236}">
                <a16:creationId xmlns:a16="http://schemas.microsoft.com/office/drawing/2014/main" id="{E3BFFD28-F7AC-45E5-A18B-80178BC90055}"/>
              </a:ext>
            </a:extLst>
          </p:cNvPr>
          <p:cNvGrpSpPr/>
          <p:nvPr/>
        </p:nvGrpSpPr>
        <p:grpSpPr>
          <a:xfrm flipH="1">
            <a:off x="7159730" y="105835"/>
            <a:ext cx="4996706" cy="779990"/>
            <a:chOff x="2153502" y="2017026"/>
            <a:chExt cx="2286358" cy="376921"/>
          </a:xfrm>
          <a:solidFill>
            <a:srgbClr val="7030A0"/>
          </a:solidFill>
        </p:grpSpPr>
        <p:sp>
          <p:nvSpPr>
            <p:cNvPr id="27" name="Rectangle 9">
              <a:extLst>
                <a:ext uri="{FF2B5EF4-FFF2-40B4-BE49-F238E27FC236}">
                  <a16:creationId xmlns:a16="http://schemas.microsoft.com/office/drawing/2014/main" id="{A2F178FF-64AC-484B-9B35-7C72AF1EF2C6}"/>
                </a:ext>
              </a:extLst>
            </p:cNvPr>
            <p:cNvSpPr/>
            <p:nvPr/>
          </p:nvSpPr>
          <p:spPr>
            <a:xfrm>
              <a:off x="4319543" y="2027138"/>
              <a:ext cx="115353" cy="366809"/>
            </a:xfrm>
            <a:custGeom>
              <a:avLst/>
              <a:gdLst>
                <a:gd name="connsiteX0" fmla="*/ 0 w 914400"/>
                <a:gd name="connsiteY0" fmla="*/ 0 h 914400"/>
                <a:gd name="connsiteX1" fmla="*/ 914400 w 914400"/>
                <a:gd name="connsiteY1" fmla="*/ 0 h 914400"/>
                <a:gd name="connsiteX2" fmla="*/ 914400 w 914400"/>
                <a:gd name="connsiteY2" fmla="*/ 914400 h 914400"/>
                <a:gd name="connsiteX3" fmla="*/ 0 w 914400"/>
                <a:gd name="connsiteY3" fmla="*/ 914400 h 914400"/>
                <a:gd name="connsiteX4" fmla="*/ 0 w 914400"/>
                <a:gd name="connsiteY4" fmla="*/ 0 h 914400"/>
                <a:gd name="connsiteX0" fmla="*/ 0 w 914400"/>
                <a:gd name="connsiteY0" fmla="*/ 292963 h 1207363"/>
                <a:gd name="connsiteX1" fmla="*/ 914400 w 914400"/>
                <a:gd name="connsiteY1" fmla="*/ 0 h 1207363"/>
                <a:gd name="connsiteX2" fmla="*/ 914400 w 914400"/>
                <a:gd name="connsiteY2" fmla="*/ 1207363 h 1207363"/>
                <a:gd name="connsiteX3" fmla="*/ 0 w 914400"/>
                <a:gd name="connsiteY3" fmla="*/ 1207363 h 1207363"/>
                <a:gd name="connsiteX4" fmla="*/ 0 w 914400"/>
                <a:gd name="connsiteY4" fmla="*/ 292963 h 1207363"/>
                <a:gd name="connsiteX0" fmla="*/ 612559 w 914400"/>
                <a:gd name="connsiteY0" fmla="*/ 8877 h 1207363"/>
                <a:gd name="connsiteX1" fmla="*/ 914400 w 914400"/>
                <a:gd name="connsiteY1" fmla="*/ 0 h 1207363"/>
                <a:gd name="connsiteX2" fmla="*/ 914400 w 914400"/>
                <a:gd name="connsiteY2" fmla="*/ 1207363 h 1207363"/>
                <a:gd name="connsiteX3" fmla="*/ 0 w 914400"/>
                <a:gd name="connsiteY3" fmla="*/ 1207363 h 1207363"/>
                <a:gd name="connsiteX4" fmla="*/ 612559 w 914400"/>
                <a:gd name="connsiteY4" fmla="*/ 8877 h 1207363"/>
                <a:gd name="connsiteX0" fmla="*/ 0 w 301841"/>
                <a:gd name="connsiteY0" fmla="*/ 8877 h 1207363"/>
                <a:gd name="connsiteX1" fmla="*/ 301841 w 301841"/>
                <a:gd name="connsiteY1" fmla="*/ 0 h 1207363"/>
                <a:gd name="connsiteX2" fmla="*/ 301841 w 301841"/>
                <a:gd name="connsiteY2" fmla="*/ 1207363 h 1207363"/>
                <a:gd name="connsiteX3" fmla="*/ 186432 w 301841"/>
                <a:gd name="connsiteY3" fmla="*/ 408372 h 1207363"/>
                <a:gd name="connsiteX4" fmla="*/ 0 w 301841"/>
                <a:gd name="connsiteY4" fmla="*/ 8877 h 1207363"/>
                <a:gd name="connsiteX0" fmla="*/ 0 w 133166"/>
                <a:gd name="connsiteY0" fmla="*/ 0 h 1207364"/>
                <a:gd name="connsiteX1" fmla="*/ 133166 w 133166"/>
                <a:gd name="connsiteY1" fmla="*/ 1 h 1207364"/>
                <a:gd name="connsiteX2" fmla="*/ 133166 w 133166"/>
                <a:gd name="connsiteY2" fmla="*/ 1207364 h 1207364"/>
                <a:gd name="connsiteX3" fmla="*/ 17757 w 133166"/>
                <a:gd name="connsiteY3" fmla="*/ 408373 h 1207364"/>
                <a:gd name="connsiteX4" fmla="*/ 0 w 133166"/>
                <a:gd name="connsiteY4" fmla="*/ 0 h 1207364"/>
                <a:gd name="connsiteX0" fmla="*/ 0 w 142044"/>
                <a:gd name="connsiteY0" fmla="*/ 0 h 408373"/>
                <a:gd name="connsiteX1" fmla="*/ 133166 w 142044"/>
                <a:gd name="connsiteY1" fmla="*/ 1 h 408373"/>
                <a:gd name="connsiteX2" fmla="*/ 142044 w 142044"/>
                <a:gd name="connsiteY2" fmla="*/ 301842 h 408373"/>
                <a:gd name="connsiteX3" fmla="*/ 17757 w 142044"/>
                <a:gd name="connsiteY3" fmla="*/ 408373 h 408373"/>
                <a:gd name="connsiteX4" fmla="*/ 0 w 142044"/>
                <a:gd name="connsiteY4" fmla="*/ 0 h 408373"/>
                <a:gd name="connsiteX0" fmla="*/ 0 w 133166"/>
                <a:gd name="connsiteY0" fmla="*/ 0 h 408373"/>
                <a:gd name="connsiteX1" fmla="*/ 133166 w 133166"/>
                <a:gd name="connsiteY1" fmla="*/ 1 h 408373"/>
                <a:gd name="connsiteX2" fmla="*/ 118293 w 133166"/>
                <a:gd name="connsiteY2" fmla="*/ 313717 h 408373"/>
                <a:gd name="connsiteX3" fmla="*/ 17757 w 133166"/>
                <a:gd name="connsiteY3" fmla="*/ 408373 h 408373"/>
                <a:gd name="connsiteX4" fmla="*/ 0 w 133166"/>
                <a:gd name="connsiteY4" fmla="*/ 0 h 408373"/>
                <a:gd name="connsiteX0" fmla="*/ 0 w 118293"/>
                <a:gd name="connsiteY0" fmla="*/ 5937 h 414310"/>
                <a:gd name="connsiteX1" fmla="*/ 115353 w 118293"/>
                <a:gd name="connsiteY1" fmla="*/ 0 h 414310"/>
                <a:gd name="connsiteX2" fmla="*/ 118293 w 118293"/>
                <a:gd name="connsiteY2" fmla="*/ 319654 h 414310"/>
                <a:gd name="connsiteX3" fmla="*/ 17757 w 118293"/>
                <a:gd name="connsiteY3" fmla="*/ 414310 h 414310"/>
                <a:gd name="connsiteX4" fmla="*/ 0 w 118293"/>
                <a:gd name="connsiteY4" fmla="*/ 5937 h 414310"/>
                <a:gd name="connsiteX0" fmla="*/ 0 w 118293"/>
                <a:gd name="connsiteY0" fmla="*/ 5937 h 366809"/>
                <a:gd name="connsiteX1" fmla="*/ 115353 w 118293"/>
                <a:gd name="connsiteY1" fmla="*/ 0 h 366809"/>
                <a:gd name="connsiteX2" fmla="*/ 118293 w 118293"/>
                <a:gd name="connsiteY2" fmla="*/ 319654 h 366809"/>
                <a:gd name="connsiteX3" fmla="*/ 5882 w 118293"/>
                <a:gd name="connsiteY3" fmla="*/ 366809 h 366809"/>
                <a:gd name="connsiteX4" fmla="*/ 0 w 118293"/>
                <a:gd name="connsiteY4" fmla="*/ 5937 h 366809"/>
                <a:gd name="connsiteX0" fmla="*/ 0 w 115353"/>
                <a:gd name="connsiteY0" fmla="*/ 5937 h 366809"/>
                <a:gd name="connsiteX1" fmla="*/ 115353 w 115353"/>
                <a:gd name="connsiteY1" fmla="*/ 0 h 366809"/>
                <a:gd name="connsiteX2" fmla="*/ 112356 w 115353"/>
                <a:gd name="connsiteY2" fmla="*/ 278091 h 366809"/>
                <a:gd name="connsiteX3" fmla="*/ 5882 w 115353"/>
                <a:gd name="connsiteY3" fmla="*/ 366809 h 366809"/>
                <a:gd name="connsiteX4" fmla="*/ 0 w 115353"/>
                <a:gd name="connsiteY4" fmla="*/ 5937 h 366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5353" h="366809">
                  <a:moveTo>
                    <a:pt x="0" y="5937"/>
                  </a:moveTo>
                  <a:lnTo>
                    <a:pt x="115353" y="0"/>
                  </a:lnTo>
                  <a:lnTo>
                    <a:pt x="112356" y="278091"/>
                  </a:lnTo>
                  <a:lnTo>
                    <a:pt x="5882" y="366809"/>
                  </a:lnTo>
                  <a:cubicBezTo>
                    <a:pt x="3921" y="246518"/>
                    <a:pt x="1961" y="126228"/>
                    <a:pt x="0" y="5937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/>
            </a:p>
          </p:txBody>
        </p:sp>
        <p:sp>
          <p:nvSpPr>
            <p:cNvPr id="33" name="Rectangle 6">
              <a:extLst>
                <a:ext uri="{FF2B5EF4-FFF2-40B4-BE49-F238E27FC236}">
                  <a16:creationId xmlns:a16="http://schemas.microsoft.com/office/drawing/2014/main" id="{CDBA9DB5-7BA5-41CD-8BFA-D077A0C8D3B3}"/>
                </a:ext>
              </a:extLst>
            </p:cNvPr>
            <p:cNvSpPr/>
            <p:nvPr/>
          </p:nvSpPr>
          <p:spPr>
            <a:xfrm flipH="1">
              <a:off x="2153502" y="2017026"/>
              <a:ext cx="2286358" cy="288032"/>
            </a:xfrm>
            <a:custGeom>
              <a:avLst/>
              <a:gdLst>
                <a:gd name="connsiteX0" fmla="*/ 0 w 5285462"/>
                <a:gd name="connsiteY0" fmla="*/ 0 h 576064"/>
                <a:gd name="connsiteX1" fmla="*/ 4724629 w 5285462"/>
                <a:gd name="connsiteY1" fmla="*/ 0 h 576064"/>
                <a:gd name="connsiteX2" fmla="*/ 5285462 w 5285462"/>
                <a:gd name="connsiteY2" fmla="*/ 576064 h 576064"/>
                <a:gd name="connsiteX3" fmla="*/ 0 w 5285462"/>
                <a:gd name="connsiteY3" fmla="*/ 576064 h 576064"/>
                <a:gd name="connsiteX4" fmla="*/ 0 w 5285462"/>
                <a:gd name="connsiteY4" fmla="*/ 0 h 576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85462" h="576064">
                  <a:moveTo>
                    <a:pt x="0" y="0"/>
                  </a:moveTo>
                  <a:lnTo>
                    <a:pt x="4724629" y="0"/>
                  </a:lnTo>
                  <a:lnTo>
                    <a:pt x="5285462" y="576064"/>
                  </a:lnTo>
                  <a:lnTo>
                    <a:pt x="0" y="57606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/>
            </a:p>
          </p:txBody>
        </p:sp>
      </p:grpSp>
      <p:sp>
        <p:nvSpPr>
          <p:cNvPr id="34" name="Text Placeholder 35">
            <a:extLst>
              <a:ext uri="{FF2B5EF4-FFF2-40B4-BE49-F238E27FC236}">
                <a16:creationId xmlns:a16="http://schemas.microsoft.com/office/drawing/2014/main" id="{9028EE34-BB64-4BC3-8893-11A5ACE48D24}"/>
              </a:ext>
            </a:extLst>
          </p:cNvPr>
          <p:cNvSpPr txBox="1">
            <a:spLocks/>
          </p:cNvSpPr>
          <p:nvPr/>
        </p:nvSpPr>
        <p:spPr>
          <a:xfrm>
            <a:off x="7315677" y="86785"/>
            <a:ext cx="3782860" cy="609830"/>
          </a:xfrm>
          <a:prstGeom prst="rect">
            <a:avLst/>
          </a:prstGeom>
          <a:noFill/>
          <a:ln w="12700">
            <a:noFill/>
          </a:ln>
          <a:effectLst>
            <a:innerShdw blurRad="114300">
              <a:schemeClr val="bg1"/>
            </a:innerShdw>
          </a:effectLst>
        </p:spPr>
        <p:txBody>
          <a:bodyPr lIns="108000" anchor="ctr"/>
          <a:lstStyle>
            <a:lvl1pPr marL="0" indent="0" algn="l" defTabSz="914400" rtl="0" eaLnBrk="1" latinLnBrk="1" hangingPunct="1">
              <a:spcBef>
                <a:spcPct val="20000"/>
              </a:spcBef>
              <a:buFontTx/>
              <a:buNone/>
              <a:defRPr lang="ko-KR" altLang="en-US" sz="14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h-TH" altLang="ko-K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aiSans Neue ExtBd" pitchFamily="2" charset="-34"/>
                <a:cs typeface="ThaiSans Neue ExtBd" pitchFamily="2" charset="-34"/>
              </a:rPr>
              <a:t>ประวัติส่วนตัวนักวิจัยพี่เลี้ยง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aiSans Neue ExtBd" pitchFamily="2" charset="-34"/>
              <a:cs typeface="ThaiSans Neue ExtBd" pitchFamily="2" charset="-34"/>
            </a:endParaRPr>
          </a:p>
        </p:txBody>
      </p:sp>
      <p:sp>
        <p:nvSpPr>
          <p:cNvPr id="26" name="직사각형 29">
            <a:extLst>
              <a:ext uri="{FF2B5EF4-FFF2-40B4-BE49-F238E27FC236}">
                <a16:creationId xmlns:a16="http://schemas.microsoft.com/office/drawing/2014/main" id="{C10D3F91-C9E6-4AC5-A9FE-DBE00372D06D}"/>
              </a:ext>
            </a:extLst>
          </p:cNvPr>
          <p:cNvSpPr/>
          <p:nvPr/>
        </p:nvSpPr>
        <p:spPr>
          <a:xfrm>
            <a:off x="4533899" y="701881"/>
            <a:ext cx="6753225" cy="60939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th-TH" altLang="ko-KR" sz="2000" b="1" dirty="0">
                <a:solidFill>
                  <a:schemeClr val="accent4">
                    <a:lumMod val="50000"/>
                  </a:schemeClr>
                </a:solidFill>
                <a:latin typeface="ThaiSans Neue ExtBd" pitchFamily="2" charset="-34"/>
                <a:cs typeface="ThaiSans Neue ExtBd" pitchFamily="2" charset="-34"/>
              </a:rPr>
              <a:t>ชื่อ-นามสกุล </a:t>
            </a:r>
            <a:r>
              <a:rPr lang="en-US" altLang="ko-KR" sz="2000" dirty="0">
                <a:solidFill>
                  <a:schemeClr val="accent4">
                    <a:lumMod val="50000"/>
                  </a:schemeClr>
                </a:solidFill>
                <a:latin typeface="ThaiSans Neue ExtBd" pitchFamily="2" charset="-34"/>
                <a:cs typeface="ThaiSans Neue ExtBd" pitchFamily="2" charset="-34"/>
              </a:rPr>
              <a:t>:</a:t>
            </a:r>
            <a:r>
              <a:rPr lang="th-TH" altLang="ko-KR" sz="2000" dirty="0">
                <a:solidFill>
                  <a:schemeClr val="accent4">
                    <a:lumMod val="50000"/>
                  </a:schemeClr>
                </a:solidFill>
                <a:latin typeface="ThaiSans Neue ExtBd" pitchFamily="2" charset="-34"/>
                <a:cs typeface="ThaiSans Neue ExtBd" pitchFamily="2" charset="-34"/>
              </a:rPr>
              <a:t> </a:t>
            </a:r>
            <a:r>
              <a:rPr lang="th-TH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haiSans Neue SemBd" pitchFamily="2" charset="-34"/>
                <a:cs typeface="ThaiSans Neue SemBd" pitchFamily="2" charset="-34"/>
              </a:rPr>
              <a:t>ผศ.ดร.ประไพ  ศรีดามา </a:t>
            </a:r>
          </a:p>
          <a:p>
            <a:pPr>
              <a:lnSpc>
                <a:spcPct val="150000"/>
              </a:lnSpc>
            </a:pPr>
            <a:r>
              <a:rPr lang="th-TH" altLang="ko-KR" sz="2000" b="1" dirty="0">
                <a:solidFill>
                  <a:schemeClr val="accent4">
                    <a:lumMod val="50000"/>
                  </a:schemeClr>
                </a:solidFill>
                <a:latin typeface="ThaiSans Neue ExtBd" pitchFamily="2" charset="-34"/>
                <a:cs typeface="ThaiSans Neue ExtBd" pitchFamily="2" charset="-34"/>
              </a:rPr>
              <a:t>ตำแหน่งปัจจุบัน </a:t>
            </a:r>
            <a:r>
              <a:rPr lang="en-US" altLang="ko-KR" sz="2000" dirty="0">
                <a:solidFill>
                  <a:schemeClr val="accent4">
                    <a:lumMod val="50000"/>
                  </a:schemeClr>
                </a:solidFill>
                <a:latin typeface="ThaiSans Neue ExtBd" pitchFamily="2" charset="-34"/>
                <a:cs typeface="ThaiSans Neue ExtBd" pitchFamily="2" charset="-34"/>
              </a:rPr>
              <a:t>: </a:t>
            </a:r>
            <a:endParaRPr lang="th-TH" altLang="ko-KR" sz="2000" dirty="0">
              <a:solidFill>
                <a:schemeClr val="accent4">
                  <a:lumMod val="50000"/>
                </a:schemeClr>
              </a:solidFill>
              <a:latin typeface="ThaiSans Neue ExtBd" pitchFamily="2" charset="-34"/>
              <a:cs typeface="ThaiSans Neue ExtBd" pitchFamily="2" charset="-34"/>
            </a:endParaRPr>
          </a:p>
          <a:p>
            <a:pPr>
              <a:lnSpc>
                <a:spcPct val="150000"/>
              </a:lnSpc>
            </a:pPr>
            <a:r>
              <a:rPr lang="th-TH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haiSans Neue SemBd" pitchFamily="2" charset="-34"/>
                <a:cs typeface="ThaiSans Neue SemBd" pitchFamily="2" charset="-34"/>
              </a:rPr>
              <a:t>1)  ประธานหลักสูตรปริญญาโท สาขาระบบสารสนเทศเพื่อการจัดการ </a:t>
            </a:r>
          </a:p>
          <a:p>
            <a:pPr>
              <a:lnSpc>
                <a:spcPct val="150000"/>
              </a:lnSpc>
            </a:pPr>
            <a:r>
              <a:rPr lang="th-TH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haiSans Neue SemBd" pitchFamily="2" charset="-34"/>
                <a:cs typeface="ThaiSans Neue SemBd" pitchFamily="2" charset="-34"/>
              </a:rPr>
              <a:t>2)  อาจารย์ประจำ หลักสูตรปริญญาโท สาขานวัตกรรมการจัดการศึกษา                3) รองคณบดีฝ่ายวิชาการ บัณฑิตวิทยาลัย </a:t>
            </a:r>
          </a:p>
          <a:p>
            <a:pPr>
              <a:lnSpc>
                <a:spcPct val="150000"/>
              </a:lnSpc>
            </a:pPr>
            <a:r>
              <a:rPr lang="th-TH" altLang="ko-KR" sz="2000" b="1" dirty="0">
                <a:solidFill>
                  <a:schemeClr val="accent4">
                    <a:lumMod val="50000"/>
                  </a:schemeClr>
                </a:solidFill>
                <a:latin typeface="ThaiSans Neue ExtBd" pitchFamily="2" charset="-34"/>
                <a:cs typeface="ThaiSans Neue ExtBd" pitchFamily="2" charset="-34"/>
              </a:rPr>
              <a:t>สังกัด/สาขาวิชา </a:t>
            </a:r>
            <a:r>
              <a:rPr lang="en-US" altLang="ko-KR" sz="2000" b="1" dirty="0">
                <a:solidFill>
                  <a:schemeClr val="accent4">
                    <a:lumMod val="50000"/>
                  </a:schemeClr>
                </a:solidFill>
                <a:latin typeface="ThaiSans Neue ExtBd" pitchFamily="2" charset="-34"/>
                <a:cs typeface="ThaiSans Neue ExtBd" pitchFamily="2" charset="-34"/>
              </a:rPr>
              <a:t>:</a:t>
            </a:r>
            <a:r>
              <a:rPr lang="th-TH" altLang="ko-KR" sz="2000" b="1" dirty="0">
                <a:solidFill>
                  <a:schemeClr val="accent4">
                    <a:lumMod val="50000"/>
                  </a:schemeClr>
                </a:solidFill>
                <a:latin typeface="ThaiSans Neue ExtBd" pitchFamily="2" charset="-34"/>
                <a:cs typeface="ThaiSans Neue ExtBd" pitchFamily="2" charset="-34"/>
              </a:rPr>
              <a:t> </a:t>
            </a:r>
            <a:r>
              <a:rPr lang="th-TH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haiSans Neue SemBd" pitchFamily="2" charset="-34"/>
                <a:cs typeface="ThaiSans Neue SemBd" pitchFamily="2" charset="-34"/>
              </a:rPr>
              <a:t>สาขาระบบสารสนเทศเพื่อการจัดการ คณะวิทยาศาสตร์และเทคโนโลยี</a:t>
            </a:r>
          </a:p>
          <a:p>
            <a:pPr>
              <a:lnSpc>
                <a:spcPct val="150000"/>
              </a:lnSpc>
            </a:pPr>
            <a:r>
              <a:rPr lang="en-US" altLang="ko-KR" sz="2000" dirty="0">
                <a:solidFill>
                  <a:schemeClr val="accent4">
                    <a:lumMod val="50000"/>
                  </a:schemeClr>
                </a:solidFill>
                <a:latin typeface="ThaiSans Neue ExtBd" pitchFamily="2" charset="-34"/>
                <a:cs typeface="ThaiSans Neue ExtBd" pitchFamily="2" charset="-34"/>
              </a:rPr>
              <a:t>E-mail : 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haiSans Neue SemBd" pitchFamily="2" charset="-34"/>
                <a:cs typeface="ThaiSans Neue SemBd" pitchFamily="2" charset="-34"/>
              </a:rPr>
              <a:t> 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haiSans Neue SemBd" pitchFamily="2" charset="-34"/>
                <a:cs typeface="ThaiSans Neue SemBd" pitchFamily="2" charset="-34"/>
                <a:hlinkClick r:id="rId3"/>
              </a:rPr>
              <a:t>prapaikmutnb@gmail.com</a:t>
            </a:r>
            <a:endParaRPr lang="en-US" altLang="ko-KR" sz="2000" dirty="0">
              <a:solidFill>
                <a:schemeClr val="tx1">
                  <a:lumMod val="75000"/>
                  <a:lumOff val="25000"/>
                </a:schemeClr>
              </a:solidFill>
              <a:latin typeface="ThaiSans Neue SemBd" pitchFamily="2" charset="-34"/>
              <a:cs typeface="ThaiSans Neue SemBd" pitchFamily="2" charset="-34"/>
            </a:endParaRPr>
          </a:p>
          <a:p>
            <a:pPr>
              <a:lnSpc>
                <a:spcPct val="150000"/>
              </a:lnSpc>
            </a:pPr>
            <a:r>
              <a:rPr lang="th-TH" altLang="ko-KR" sz="2000" dirty="0">
                <a:solidFill>
                  <a:schemeClr val="accent4">
                    <a:lumMod val="50000"/>
                  </a:schemeClr>
                </a:solidFill>
                <a:latin typeface="ThaiSans Neue ExtBd" pitchFamily="2" charset="-34"/>
                <a:cs typeface="ThaiSans Neue ExtBd" pitchFamily="2" charset="-34"/>
              </a:rPr>
              <a:t>สาขาที่เชี่ยวชาญ </a:t>
            </a:r>
            <a:r>
              <a:rPr lang="en-US" altLang="ko-KR" sz="2000" dirty="0">
                <a:solidFill>
                  <a:schemeClr val="accent4">
                    <a:lumMod val="50000"/>
                  </a:schemeClr>
                </a:solidFill>
                <a:latin typeface="ThaiSans Neue SemBd" pitchFamily="2" charset="-34"/>
                <a:cs typeface="ThaiSans Neue SemBd" pitchFamily="2" charset="-34"/>
              </a:rPr>
              <a:t>: </a:t>
            </a:r>
            <a:r>
              <a:rPr lang="th-TH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haiSans Neue SemBd" pitchFamily="2" charset="-34"/>
                <a:cs typeface="ThaiSans Neue SemBd" pitchFamily="2" charset="-34"/>
              </a:rPr>
              <a:t>1) ระบบสนับสนุนการตัดสินใจ (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haiSans Neue SemBd" pitchFamily="2" charset="-34"/>
                <a:cs typeface="ThaiSans Neue SemBd" pitchFamily="2" charset="-34"/>
              </a:rPr>
              <a:t>Decision Support System) </a:t>
            </a:r>
          </a:p>
          <a:p>
            <a:pPr>
              <a:lnSpc>
                <a:spcPct val="150000"/>
              </a:lnSpc>
            </a:pP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haiSans Neue SemBd" pitchFamily="2" charset="-34"/>
                <a:cs typeface="ThaiSans Neue SemBd" pitchFamily="2" charset="-34"/>
              </a:rPr>
              <a:t>2) </a:t>
            </a:r>
            <a:r>
              <a:rPr lang="th-TH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haiSans Neue SemBd" pitchFamily="2" charset="-34"/>
                <a:cs typeface="ThaiSans Neue SemBd" pitchFamily="2" charset="-34"/>
              </a:rPr>
              <a:t>ระบบผู้ชำนาญการ (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haiSans Neue SemBd" pitchFamily="2" charset="-34"/>
                <a:cs typeface="ThaiSans Neue SemBd" pitchFamily="2" charset="-34"/>
              </a:rPr>
              <a:t>Expert System) </a:t>
            </a:r>
          </a:p>
          <a:p>
            <a:pPr>
              <a:lnSpc>
                <a:spcPct val="150000"/>
              </a:lnSpc>
            </a:pP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haiSans Neue SemBd" pitchFamily="2" charset="-34"/>
                <a:cs typeface="ThaiSans Neue SemBd" pitchFamily="2" charset="-34"/>
              </a:rPr>
              <a:t>3) </a:t>
            </a:r>
            <a:r>
              <a:rPr lang="th-TH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haiSans Neue SemBd" pitchFamily="2" charset="-34"/>
                <a:cs typeface="ThaiSans Neue SemBd" pitchFamily="2" charset="-34"/>
              </a:rPr>
              <a:t>ห่วงโซ่</a:t>
            </a:r>
            <a:r>
              <a:rPr lang="th-TH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haiSans Neue SemBd" pitchFamily="2" charset="-34"/>
                <a:cs typeface="ThaiSans Neue SemBd" pitchFamily="2" charset="-34"/>
              </a:rPr>
              <a:t>อุปทาน</a:t>
            </a:r>
            <a:r>
              <a:rPr lang="th-TH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haiSans Neue SemBd" pitchFamily="2" charset="-34"/>
                <a:cs typeface="ThaiSans Neue SemBd" pitchFamily="2" charset="-34"/>
              </a:rPr>
              <a:t> (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haiSans Neue SemBd" pitchFamily="2" charset="-34"/>
                <a:cs typeface="ThaiSans Neue SemBd" pitchFamily="2" charset="-34"/>
              </a:rPr>
              <a:t>Supply chain) </a:t>
            </a:r>
          </a:p>
          <a:p>
            <a:pPr>
              <a:lnSpc>
                <a:spcPct val="150000"/>
              </a:lnSpc>
            </a:pP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haiSans Neue SemBd" pitchFamily="2" charset="-34"/>
                <a:cs typeface="ThaiSans Neue SemBd" pitchFamily="2" charset="-34"/>
              </a:rPr>
              <a:t>4) </a:t>
            </a:r>
            <a:r>
              <a:rPr lang="th-TH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haiSans Neue SemBd" pitchFamily="2" charset="-34"/>
                <a:cs typeface="ThaiSans Neue SemBd" pitchFamily="2" charset="-34"/>
              </a:rPr>
              <a:t>ระบบการผลิตแบบทันเวลาพอดี (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haiSans Neue SemBd" pitchFamily="2" charset="-34"/>
                <a:cs typeface="ThaiSans Neue SemBd" pitchFamily="2" charset="-34"/>
              </a:rPr>
              <a:t>Just In Time) </a:t>
            </a:r>
          </a:p>
          <a:p>
            <a:pPr>
              <a:lnSpc>
                <a:spcPct val="150000"/>
              </a:lnSpc>
            </a:pP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haiSans Neue SemBd" pitchFamily="2" charset="-34"/>
                <a:cs typeface="ThaiSans Neue SemBd" pitchFamily="2" charset="-34"/>
              </a:rPr>
              <a:t>5) IT Solution, Robotics and AI</a:t>
            </a:r>
          </a:p>
          <a:p>
            <a:pPr>
              <a:lnSpc>
                <a:spcPct val="150000"/>
              </a:lnSpc>
            </a:pP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haiSans Neue SemBd" pitchFamily="2" charset="-34"/>
                <a:cs typeface="ThaiSans Neue SemBd" pitchFamily="2" charset="-34"/>
              </a:rPr>
              <a:t>6) </a:t>
            </a:r>
            <a:r>
              <a:rPr lang="th-TH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haiSans Neue SemBd" pitchFamily="2" charset="-34"/>
                <a:cs typeface="ThaiSans Neue SemBd" pitchFamily="2" charset="-34"/>
              </a:rPr>
              <a:t>การหาผลลัพธ์ที่ดีที่สุด (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haiSans Neue SemBd" pitchFamily="2" charset="-34"/>
                <a:cs typeface="ThaiSans Neue SemBd" pitchFamily="2" charset="-34"/>
              </a:rPr>
              <a:t>Optimization)</a:t>
            </a:r>
          </a:p>
        </p:txBody>
      </p:sp>
      <p:sp>
        <p:nvSpPr>
          <p:cNvPr id="2" name="AutoShape 2" descr="กล่องข้อความ"/>
          <p:cNvSpPr>
            <a:spLocks noChangeAspect="1" noChangeArrowheads="1"/>
          </p:cNvSpPr>
          <p:nvPr/>
        </p:nvSpPr>
        <p:spPr bwMode="auto">
          <a:xfrm>
            <a:off x="190500" y="-2127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sp>
        <p:nvSpPr>
          <p:cNvPr id="4" name="AutoShape 4" descr="กล่องข้อความ"/>
          <p:cNvSpPr>
            <a:spLocks noChangeAspect="1" noChangeArrowheads="1"/>
          </p:cNvSpPr>
          <p:nvPr/>
        </p:nvSpPr>
        <p:spPr bwMode="auto">
          <a:xfrm>
            <a:off x="342900" y="-603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sp>
        <p:nvSpPr>
          <p:cNvPr id="5" name="AutoShape 6" descr="กล่องข้อความ"/>
          <p:cNvSpPr>
            <a:spLocks noChangeAspect="1" noChangeArrowheads="1"/>
          </p:cNvSpPr>
          <p:nvPr/>
        </p:nvSpPr>
        <p:spPr bwMode="auto">
          <a:xfrm>
            <a:off x="495300" y="920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sp>
        <p:nvSpPr>
          <p:cNvPr id="6" name="AutoShape 2" descr="กล่องข้อความ"/>
          <p:cNvSpPr>
            <a:spLocks noChangeAspect="1" noChangeArrowheads="1"/>
          </p:cNvSpPr>
          <p:nvPr/>
        </p:nvSpPr>
        <p:spPr bwMode="auto">
          <a:xfrm>
            <a:off x="647700" y="2444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pic>
        <p:nvPicPr>
          <p:cNvPr id="10242" name="Picture 2" descr="F:\การจัดประชุม Team online\5_cover_20160530_11030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" y="2371725"/>
            <a:ext cx="3324718" cy="4486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รูปภาพ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3142" y="4795217"/>
            <a:ext cx="2096498" cy="2687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808843"/>
      </p:ext>
    </p:extLst>
  </p:cSld>
  <p:clrMapOvr>
    <a:masterClrMapping/>
  </p:clrMapOvr>
  <p:transition spd="slow" advClick="0" advTm="4000">
    <p:push dir="u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FE31AD7E-CFC1-418F-98A2-18CC1568DE7A}"/>
              </a:ext>
            </a:extLst>
          </p:cNvPr>
          <p:cNvGrpSpPr/>
          <p:nvPr/>
        </p:nvGrpSpPr>
        <p:grpSpPr>
          <a:xfrm>
            <a:off x="0" y="1918544"/>
            <a:ext cx="11431630" cy="1405526"/>
            <a:chOff x="0" y="2023474"/>
            <a:chExt cx="11431630" cy="1405526"/>
          </a:xfrm>
          <a:solidFill>
            <a:schemeClr val="accent1"/>
          </a:solidFill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C0A3FD7-9EFF-42EC-8BCC-8DC54EFB8BBE}"/>
                </a:ext>
              </a:extLst>
            </p:cNvPr>
            <p:cNvSpPr/>
            <p:nvPr userDrawn="1"/>
          </p:nvSpPr>
          <p:spPr>
            <a:xfrm>
              <a:off x="0" y="3200400"/>
              <a:ext cx="6135482" cy="228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3413F97A-86EF-43CD-8CB7-E32D10AD6927}"/>
                </a:ext>
              </a:extLst>
            </p:cNvPr>
            <p:cNvSpPr/>
            <p:nvPr userDrawn="1"/>
          </p:nvSpPr>
          <p:spPr>
            <a:xfrm rot="2727637">
              <a:off x="7154945" y="448707"/>
              <a:ext cx="228600" cy="341351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7203772E-A1FB-4E49-8AF7-B31C59999691}"/>
                </a:ext>
              </a:extLst>
            </p:cNvPr>
            <p:cNvSpPr/>
            <p:nvPr userDrawn="1"/>
          </p:nvSpPr>
          <p:spPr>
            <a:xfrm rot="18872363" flipH="1">
              <a:off x="9542351" y="362795"/>
              <a:ext cx="228600" cy="3549958"/>
            </a:xfrm>
            <a:custGeom>
              <a:avLst/>
              <a:gdLst>
                <a:gd name="connsiteX0" fmla="*/ 0 w 228600"/>
                <a:gd name="connsiteY0" fmla="*/ 0 h 3549958"/>
                <a:gd name="connsiteX1" fmla="*/ 0 w 228600"/>
                <a:gd name="connsiteY1" fmla="*/ 3549958 h 3549958"/>
                <a:gd name="connsiteX2" fmla="*/ 10901 w 228600"/>
                <a:gd name="connsiteY2" fmla="*/ 3549958 h 3549958"/>
                <a:gd name="connsiteX3" fmla="*/ 228600 w 228600"/>
                <a:gd name="connsiteY3" fmla="*/ 3328731 h 3549958"/>
                <a:gd name="connsiteX4" fmla="*/ 228600 w 228600"/>
                <a:gd name="connsiteY4" fmla="*/ 0 h 3549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8600" h="3549958">
                  <a:moveTo>
                    <a:pt x="0" y="0"/>
                  </a:moveTo>
                  <a:lnTo>
                    <a:pt x="0" y="3549958"/>
                  </a:lnTo>
                  <a:lnTo>
                    <a:pt x="10901" y="3549958"/>
                  </a:lnTo>
                  <a:lnTo>
                    <a:pt x="228600" y="3328731"/>
                  </a:lnTo>
                  <a:lnTo>
                    <a:pt x="22860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A31E7180-931A-4C17-9E5B-1625B2C7DEC1}"/>
              </a:ext>
            </a:extLst>
          </p:cNvPr>
          <p:cNvGrpSpPr/>
          <p:nvPr/>
        </p:nvGrpSpPr>
        <p:grpSpPr>
          <a:xfrm rot="10800000">
            <a:off x="5518929" y="3559557"/>
            <a:ext cx="6673071" cy="1405526"/>
            <a:chOff x="4758559" y="2023474"/>
            <a:chExt cx="6673071" cy="1405526"/>
          </a:xfrm>
          <a:solidFill>
            <a:schemeClr val="accent1"/>
          </a:solidFill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AE8DF00D-8E76-4614-88B8-767E8BE23F4E}"/>
                </a:ext>
              </a:extLst>
            </p:cNvPr>
            <p:cNvSpPr/>
            <p:nvPr userDrawn="1"/>
          </p:nvSpPr>
          <p:spPr>
            <a:xfrm>
              <a:off x="4758559" y="3200400"/>
              <a:ext cx="1376923" cy="228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8531C40D-47AF-4709-89BF-A81A115A5003}"/>
                </a:ext>
              </a:extLst>
            </p:cNvPr>
            <p:cNvSpPr/>
            <p:nvPr userDrawn="1"/>
          </p:nvSpPr>
          <p:spPr>
            <a:xfrm rot="2727637">
              <a:off x="7154945" y="448707"/>
              <a:ext cx="228600" cy="341351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BF08A5D7-6365-49D1-8A3E-659608ED742D}"/>
                </a:ext>
              </a:extLst>
            </p:cNvPr>
            <p:cNvSpPr/>
            <p:nvPr userDrawn="1"/>
          </p:nvSpPr>
          <p:spPr>
            <a:xfrm rot="18872363" flipH="1">
              <a:off x="9542351" y="362795"/>
              <a:ext cx="228600" cy="3549958"/>
            </a:xfrm>
            <a:custGeom>
              <a:avLst/>
              <a:gdLst>
                <a:gd name="connsiteX0" fmla="*/ 0 w 228600"/>
                <a:gd name="connsiteY0" fmla="*/ 0 h 3549958"/>
                <a:gd name="connsiteX1" fmla="*/ 0 w 228600"/>
                <a:gd name="connsiteY1" fmla="*/ 3549958 h 3549958"/>
                <a:gd name="connsiteX2" fmla="*/ 10901 w 228600"/>
                <a:gd name="connsiteY2" fmla="*/ 3549958 h 3549958"/>
                <a:gd name="connsiteX3" fmla="*/ 228600 w 228600"/>
                <a:gd name="connsiteY3" fmla="*/ 3328731 h 3549958"/>
                <a:gd name="connsiteX4" fmla="*/ 228600 w 228600"/>
                <a:gd name="connsiteY4" fmla="*/ 0 h 3549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8600" h="3549958">
                  <a:moveTo>
                    <a:pt x="0" y="0"/>
                  </a:moveTo>
                  <a:lnTo>
                    <a:pt x="0" y="3549958"/>
                  </a:lnTo>
                  <a:lnTo>
                    <a:pt x="10901" y="3549958"/>
                  </a:lnTo>
                  <a:lnTo>
                    <a:pt x="228600" y="3328731"/>
                  </a:lnTo>
                  <a:lnTo>
                    <a:pt x="22860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55D379AF-5D01-414D-97B8-5A8C1EB8BF11}"/>
              </a:ext>
            </a:extLst>
          </p:cNvPr>
          <p:cNvSpPr txBox="1"/>
          <p:nvPr/>
        </p:nvSpPr>
        <p:spPr>
          <a:xfrm>
            <a:off x="557149" y="1378440"/>
            <a:ext cx="6730159" cy="175432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th-TH" altLang="ko-KR" sz="5400" b="1" dirty="0">
                <a:latin typeface="ThaiSans Neue Black" pitchFamily="2" charset="-34"/>
                <a:cs typeface="ThaiSans Neue Black" pitchFamily="2" charset="-34"/>
              </a:rPr>
              <a:t>วิศวกรรมศาสตร์และเทคโนโลยีอุตสาหกรรม 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DAFE5A8E-8411-4815-A630-2DF4D9611EC5}"/>
              </a:ext>
            </a:extLst>
          </p:cNvPr>
          <p:cNvSpPr txBox="1"/>
          <p:nvPr/>
        </p:nvSpPr>
        <p:spPr>
          <a:xfrm>
            <a:off x="547623" y="3314050"/>
            <a:ext cx="56912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000" b="1" dirty="0">
                <a:latin typeface="ThaiSans Neue SemBd" pitchFamily="2" charset="-34"/>
                <a:cs typeface="ThaiSans Neue SemBd" pitchFamily="2" charset="-34"/>
              </a:rPr>
              <a:t>โครงการการพัฒนาศักยภาพคณาจารย์เพื่อก้าวเข้าสู่การเป็นนักวิจัยขั้นสูง</a:t>
            </a:r>
            <a:endParaRPr lang="en-US" sz="2000" dirty="0">
              <a:latin typeface="ThaiSans Neue SemBd" pitchFamily="2" charset="-34"/>
              <a:cs typeface="ThaiSans Neue SemBd" pitchFamily="2" charset="-34"/>
            </a:endParaRPr>
          </a:p>
        </p:txBody>
      </p:sp>
      <p:pic>
        <p:nvPicPr>
          <p:cNvPr id="13" name="ตัวแทนรูปภาพ 12"/>
          <p:cNvPicPr>
            <a:picLocks noGrp="1" noChangeAspect="1"/>
          </p:cNvPicPr>
          <p:nvPr>
            <p:ph type="pic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98" r="12798"/>
          <a:stretch>
            <a:fillRect/>
          </a:stretch>
        </p:blipFill>
        <p:spPr/>
      </p:pic>
      <p:pic>
        <p:nvPicPr>
          <p:cNvPr id="14" name="รูปภาพ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5289" y="-887125"/>
            <a:ext cx="2096498" cy="2687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286257"/>
      </p:ext>
    </p:extLst>
  </p:cSld>
  <p:clrMapOvr>
    <a:masterClrMapping/>
  </p:clrMapOvr>
  <p:transition spd="slow" advClick="0" advTm="2000">
    <p:push dir="u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0">
            <a:extLst>
              <a:ext uri="{FF2B5EF4-FFF2-40B4-BE49-F238E27FC236}">
                <a16:creationId xmlns:a16="http://schemas.microsoft.com/office/drawing/2014/main" id="{656F0653-AEDA-4B83-B698-1694671E8953}"/>
              </a:ext>
            </a:extLst>
          </p:cNvPr>
          <p:cNvSpPr txBox="1">
            <a:spLocks/>
          </p:cNvSpPr>
          <p:nvPr/>
        </p:nvSpPr>
        <p:spPr>
          <a:xfrm rot="16200000">
            <a:off x="-2235517" y="2906913"/>
            <a:ext cx="6164031" cy="1044174"/>
          </a:xfrm>
          <a:prstGeom prst="rect">
            <a:avLst/>
          </a:prstGeom>
          <a:noFill/>
        </p:spPr>
        <p:txBody>
          <a:bodyPr anchor="ctr"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0000"/>
              </a:lnSpc>
              <a:buNone/>
            </a:pPr>
            <a:r>
              <a:rPr lang="en-US" altLang="ko-KR" sz="44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Portfolio</a:t>
            </a:r>
          </a:p>
        </p:txBody>
      </p:sp>
      <p:grpSp>
        <p:nvGrpSpPr>
          <p:cNvPr id="19" name="Group 14">
            <a:extLst>
              <a:ext uri="{FF2B5EF4-FFF2-40B4-BE49-F238E27FC236}">
                <a16:creationId xmlns:a16="http://schemas.microsoft.com/office/drawing/2014/main" id="{E3BFFD28-F7AC-45E5-A18B-80178BC90055}"/>
              </a:ext>
            </a:extLst>
          </p:cNvPr>
          <p:cNvGrpSpPr/>
          <p:nvPr/>
        </p:nvGrpSpPr>
        <p:grpSpPr>
          <a:xfrm flipH="1">
            <a:off x="7159730" y="105835"/>
            <a:ext cx="4996706" cy="779990"/>
            <a:chOff x="2153502" y="2017026"/>
            <a:chExt cx="2286358" cy="376921"/>
          </a:xfrm>
          <a:solidFill>
            <a:srgbClr val="7030A0"/>
          </a:solidFill>
        </p:grpSpPr>
        <p:sp>
          <p:nvSpPr>
            <p:cNvPr id="27" name="Rectangle 9">
              <a:extLst>
                <a:ext uri="{FF2B5EF4-FFF2-40B4-BE49-F238E27FC236}">
                  <a16:creationId xmlns:a16="http://schemas.microsoft.com/office/drawing/2014/main" id="{A2F178FF-64AC-484B-9B35-7C72AF1EF2C6}"/>
                </a:ext>
              </a:extLst>
            </p:cNvPr>
            <p:cNvSpPr/>
            <p:nvPr/>
          </p:nvSpPr>
          <p:spPr>
            <a:xfrm>
              <a:off x="4319543" y="2027138"/>
              <a:ext cx="115353" cy="366809"/>
            </a:xfrm>
            <a:custGeom>
              <a:avLst/>
              <a:gdLst>
                <a:gd name="connsiteX0" fmla="*/ 0 w 914400"/>
                <a:gd name="connsiteY0" fmla="*/ 0 h 914400"/>
                <a:gd name="connsiteX1" fmla="*/ 914400 w 914400"/>
                <a:gd name="connsiteY1" fmla="*/ 0 h 914400"/>
                <a:gd name="connsiteX2" fmla="*/ 914400 w 914400"/>
                <a:gd name="connsiteY2" fmla="*/ 914400 h 914400"/>
                <a:gd name="connsiteX3" fmla="*/ 0 w 914400"/>
                <a:gd name="connsiteY3" fmla="*/ 914400 h 914400"/>
                <a:gd name="connsiteX4" fmla="*/ 0 w 914400"/>
                <a:gd name="connsiteY4" fmla="*/ 0 h 914400"/>
                <a:gd name="connsiteX0" fmla="*/ 0 w 914400"/>
                <a:gd name="connsiteY0" fmla="*/ 292963 h 1207363"/>
                <a:gd name="connsiteX1" fmla="*/ 914400 w 914400"/>
                <a:gd name="connsiteY1" fmla="*/ 0 h 1207363"/>
                <a:gd name="connsiteX2" fmla="*/ 914400 w 914400"/>
                <a:gd name="connsiteY2" fmla="*/ 1207363 h 1207363"/>
                <a:gd name="connsiteX3" fmla="*/ 0 w 914400"/>
                <a:gd name="connsiteY3" fmla="*/ 1207363 h 1207363"/>
                <a:gd name="connsiteX4" fmla="*/ 0 w 914400"/>
                <a:gd name="connsiteY4" fmla="*/ 292963 h 1207363"/>
                <a:gd name="connsiteX0" fmla="*/ 612559 w 914400"/>
                <a:gd name="connsiteY0" fmla="*/ 8877 h 1207363"/>
                <a:gd name="connsiteX1" fmla="*/ 914400 w 914400"/>
                <a:gd name="connsiteY1" fmla="*/ 0 h 1207363"/>
                <a:gd name="connsiteX2" fmla="*/ 914400 w 914400"/>
                <a:gd name="connsiteY2" fmla="*/ 1207363 h 1207363"/>
                <a:gd name="connsiteX3" fmla="*/ 0 w 914400"/>
                <a:gd name="connsiteY3" fmla="*/ 1207363 h 1207363"/>
                <a:gd name="connsiteX4" fmla="*/ 612559 w 914400"/>
                <a:gd name="connsiteY4" fmla="*/ 8877 h 1207363"/>
                <a:gd name="connsiteX0" fmla="*/ 0 w 301841"/>
                <a:gd name="connsiteY0" fmla="*/ 8877 h 1207363"/>
                <a:gd name="connsiteX1" fmla="*/ 301841 w 301841"/>
                <a:gd name="connsiteY1" fmla="*/ 0 h 1207363"/>
                <a:gd name="connsiteX2" fmla="*/ 301841 w 301841"/>
                <a:gd name="connsiteY2" fmla="*/ 1207363 h 1207363"/>
                <a:gd name="connsiteX3" fmla="*/ 186432 w 301841"/>
                <a:gd name="connsiteY3" fmla="*/ 408372 h 1207363"/>
                <a:gd name="connsiteX4" fmla="*/ 0 w 301841"/>
                <a:gd name="connsiteY4" fmla="*/ 8877 h 1207363"/>
                <a:gd name="connsiteX0" fmla="*/ 0 w 133166"/>
                <a:gd name="connsiteY0" fmla="*/ 0 h 1207364"/>
                <a:gd name="connsiteX1" fmla="*/ 133166 w 133166"/>
                <a:gd name="connsiteY1" fmla="*/ 1 h 1207364"/>
                <a:gd name="connsiteX2" fmla="*/ 133166 w 133166"/>
                <a:gd name="connsiteY2" fmla="*/ 1207364 h 1207364"/>
                <a:gd name="connsiteX3" fmla="*/ 17757 w 133166"/>
                <a:gd name="connsiteY3" fmla="*/ 408373 h 1207364"/>
                <a:gd name="connsiteX4" fmla="*/ 0 w 133166"/>
                <a:gd name="connsiteY4" fmla="*/ 0 h 1207364"/>
                <a:gd name="connsiteX0" fmla="*/ 0 w 142044"/>
                <a:gd name="connsiteY0" fmla="*/ 0 h 408373"/>
                <a:gd name="connsiteX1" fmla="*/ 133166 w 142044"/>
                <a:gd name="connsiteY1" fmla="*/ 1 h 408373"/>
                <a:gd name="connsiteX2" fmla="*/ 142044 w 142044"/>
                <a:gd name="connsiteY2" fmla="*/ 301842 h 408373"/>
                <a:gd name="connsiteX3" fmla="*/ 17757 w 142044"/>
                <a:gd name="connsiteY3" fmla="*/ 408373 h 408373"/>
                <a:gd name="connsiteX4" fmla="*/ 0 w 142044"/>
                <a:gd name="connsiteY4" fmla="*/ 0 h 408373"/>
                <a:gd name="connsiteX0" fmla="*/ 0 w 133166"/>
                <a:gd name="connsiteY0" fmla="*/ 0 h 408373"/>
                <a:gd name="connsiteX1" fmla="*/ 133166 w 133166"/>
                <a:gd name="connsiteY1" fmla="*/ 1 h 408373"/>
                <a:gd name="connsiteX2" fmla="*/ 118293 w 133166"/>
                <a:gd name="connsiteY2" fmla="*/ 313717 h 408373"/>
                <a:gd name="connsiteX3" fmla="*/ 17757 w 133166"/>
                <a:gd name="connsiteY3" fmla="*/ 408373 h 408373"/>
                <a:gd name="connsiteX4" fmla="*/ 0 w 133166"/>
                <a:gd name="connsiteY4" fmla="*/ 0 h 408373"/>
                <a:gd name="connsiteX0" fmla="*/ 0 w 118293"/>
                <a:gd name="connsiteY0" fmla="*/ 5937 h 414310"/>
                <a:gd name="connsiteX1" fmla="*/ 115353 w 118293"/>
                <a:gd name="connsiteY1" fmla="*/ 0 h 414310"/>
                <a:gd name="connsiteX2" fmla="*/ 118293 w 118293"/>
                <a:gd name="connsiteY2" fmla="*/ 319654 h 414310"/>
                <a:gd name="connsiteX3" fmla="*/ 17757 w 118293"/>
                <a:gd name="connsiteY3" fmla="*/ 414310 h 414310"/>
                <a:gd name="connsiteX4" fmla="*/ 0 w 118293"/>
                <a:gd name="connsiteY4" fmla="*/ 5937 h 414310"/>
                <a:gd name="connsiteX0" fmla="*/ 0 w 118293"/>
                <a:gd name="connsiteY0" fmla="*/ 5937 h 366809"/>
                <a:gd name="connsiteX1" fmla="*/ 115353 w 118293"/>
                <a:gd name="connsiteY1" fmla="*/ 0 h 366809"/>
                <a:gd name="connsiteX2" fmla="*/ 118293 w 118293"/>
                <a:gd name="connsiteY2" fmla="*/ 319654 h 366809"/>
                <a:gd name="connsiteX3" fmla="*/ 5882 w 118293"/>
                <a:gd name="connsiteY3" fmla="*/ 366809 h 366809"/>
                <a:gd name="connsiteX4" fmla="*/ 0 w 118293"/>
                <a:gd name="connsiteY4" fmla="*/ 5937 h 366809"/>
                <a:gd name="connsiteX0" fmla="*/ 0 w 115353"/>
                <a:gd name="connsiteY0" fmla="*/ 5937 h 366809"/>
                <a:gd name="connsiteX1" fmla="*/ 115353 w 115353"/>
                <a:gd name="connsiteY1" fmla="*/ 0 h 366809"/>
                <a:gd name="connsiteX2" fmla="*/ 112356 w 115353"/>
                <a:gd name="connsiteY2" fmla="*/ 278091 h 366809"/>
                <a:gd name="connsiteX3" fmla="*/ 5882 w 115353"/>
                <a:gd name="connsiteY3" fmla="*/ 366809 h 366809"/>
                <a:gd name="connsiteX4" fmla="*/ 0 w 115353"/>
                <a:gd name="connsiteY4" fmla="*/ 5937 h 366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5353" h="366809">
                  <a:moveTo>
                    <a:pt x="0" y="5937"/>
                  </a:moveTo>
                  <a:lnTo>
                    <a:pt x="115353" y="0"/>
                  </a:lnTo>
                  <a:lnTo>
                    <a:pt x="112356" y="278091"/>
                  </a:lnTo>
                  <a:lnTo>
                    <a:pt x="5882" y="366809"/>
                  </a:lnTo>
                  <a:cubicBezTo>
                    <a:pt x="3921" y="246518"/>
                    <a:pt x="1961" y="126228"/>
                    <a:pt x="0" y="5937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/>
            </a:p>
          </p:txBody>
        </p:sp>
        <p:sp>
          <p:nvSpPr>
            <p:cNvPr id="33" name="Rectangle 6">
              <a:extLst>
                <a:ext uri="{FF2B5EF4-FFF2-40B4-BE49-F238E27FC236}">
                  <a16:creationId xmlns:a16="http://schemas.microsoft.com/office/drawing/2014/main" id="{CDBA9DB5-7BA5-41CD-8BFA-D077A0C8D3B3}"/>
                </a:ext>
              </a:extLst>
            </p:cNvPr>
            <p:cNvSpPr/>
            <p:nvPr/>
          </p:nvSpPr>
          <p:spPr>
            <a:xfrm flipH="1">
              <a:off x="2153502" y="2017026"/>
              <a:ext cx="2286358" cy="288032"/>
            </a:xfrm>
            <a:custGeom>
              <a:avLst/>
              <a:gdLst>
                <a:gd name="connsiteX0" fmla="*/ 0 w 5285462"/>
                <a:gd name="connsiteY0" fmla="*/ 0 h 576064"/>
                <a:gd name="connsiteX1" fmla="*/ 4724629 w 5285462"/>
                <a:gd name="connsiteY1" fmla="*/ 0 h 576064"/>
                <a:gd name="connsiteX2" fmla="*/ 5285462 w 5285462"/>
                <a:gd name="connsiteY2" fmla="*/ 576064 h 576064"/>
                <a:gd name="connsiteX3" fmla="*/ 0 w 5285462"/>
                <a:gd name="connsiteY3" fmla="*/ 576064 h 576064"/>
                <a:gd name="connsiteX4" fmla="*/ 0 w 5285462"/>
                <a:gd name="connsiteY4" fmla="*/ 0 h 576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85462" h="576064">
                  <a:moveTo>
                    <a:pt x="0" y="0"/>
                  </a:moveTo>
                  <a:lnTo>
                    <a:pt x="4724629" y="0"/>
                  </a:lnTo>
                  <a:lnTo>
                    <a:pt x="5285462" y="576064"/>
                  </a:lnTo>
                  <a:lnTo>
                    <a:pt x="0" y="57606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/>
            </a:p>
          </p:txBody>
        </p:sp>
      </p:grpSp>
      <p:sp>
        <p:nvSpPr>
          <p:cNvPr id="34" name="Text Placeholder 35">
            <a:extLst>
              <a:ext uri="{FF2B5EF4-FFF2-40B4-BE49-F238E27FC236}">
                <a16:creationId xmlns:a16="http://schemas.microsoft.com/office/drawing/2014/main" id="{9028EE34-BB64-4BC3-8893-11A5ACE48D24}"/>
              </a:ext>
            </a:extLst>
          </p:cNvPr>
          <p:cNvSpPr txBox="1">
            <a:spLocks/>
          </p:cNvSpPr>
          <p:nvPr/>
        </p:nvSpPr>
        <p:spPr>
          <a:xfrm>
            <a:off x="7315677" y="86785"/>
            <a:ext cx="3782860" cy="609830"/>
          </a:xfrm>
          <a:prstGeom prst="rect">
            <a:avLst/>
          </a:prstGeom>
          <a:noFill/>
          <a:ln w="12700">
            <a:noFill/>
          </a:ln>
          <a:effectLst>
            <a:innerShdw blurRad="114300">
              <a:schemeClr val="bg1"/>
            </a:innerShdw>
          </a:effectLst>
        </p:spPr>
        <p:txBody>
          <a:bodyPr lIns="108000" anchor="ctr"/>
          <a:lstStyle>
            <a:lvl1pPr marL="0" indent="0" algn="l" defTabSz="914400" rtl="0" eaLnBrk="1" latinLnBrk="1" hangingPunct="1">
              <a:spcBef>
                <a:spcPct val="20000"/>
              </a:spcBef>
              <a:buFontTx/>
              <a:buNone/>
              <a:defRPr lang="ko-KR" altLang="en-US" sz="14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h-TH" altLang="ko-K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aiSans Neue ExtBd" pitchFamily="2" charset="-34"/>
                <a:cs typeface="ThaiSans Neue ExtBd" pitchFamily="2" charset="-34"/>
              </a:rPr>
              <a:t>ประวัติส่วนตัวนักวิจัยพี่เลี้ยง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aiSans Neue ExtBd" pitchFamily="2" charset="-34"/>
              <a:cs typeface="ThaiSans Neue ExtBd" pitchFamily="2" charset="-34"/>
            </a:endParaRPr>
          </a:p>
        </p:txBody>
      </p:sp>
      <p:sp>
        <p:nvSpPr>
          <p:cNvPr id="26" name="직사각형 29">
            <a:extLst>
              <a:ext uri="{FF2B5EF4-FFF2-40B4-BE49-F238E27FC236}">
                <a16:creationId xmlns:a16="http://schemas.microsoft.com/office/drawing/2014/main" id="{C10D3F91-C9E6-4AC5-A9FE-DBE00372D06D}"/>
              </a:ext>
            </a:extLst>
          </p:cNvPr>
          <p:cNvSpPr/>
          <p:nvPr/>
        </p:nvSpPr>
        <p:spPr>
          <a:xfrm>
            <a:off x="4648200" y="885825"/>
            <a:ext cx="7508236" cy="44651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th-TH" altLang="ko-KR" sz="2400" b="1" dirty="0">
                <a:solidFill>
                  <a:schemeClr val="accent4">
                    <a:lumMod val="50000"/>
                  </a:schemeClr>
                </a:solidFill>
                <a:latin typeface="ThaiSans Neue ExtBd" pitchFamily="2" charset="-34"/>
                <a:cs typeface="ThaiSans Neue ExtBd" pitchFamily="2" charset="-34"/>
              </a:rPr>
              <a:t>ชื่อ-นามสกุล </a:t>
            </a:r>
            <a:r>
              <a:rPr lang="en-US" altLang="ko-KR" sz="2400" dirty="0">
                <a:solidFill>
                  <a:schemeClr val="accent4">
                    <a:lumMod val="50000"/>
                  </a:schemeClr>
                </a:solidFill>
                <a:latin typeface="ThaiSans Neue ExtBd" pitchFamily="2" charset="-34"/>
                <a:cs typeface="ThaiSans Neue ExtBd" pitchFamily="2" charset="-34"/>
              </a:rPr>
              <a:t>:</a:t>
            </a:r>
            <a:r>
              <a:rPr lang="th-TH" altLang="ko-KR" sz="2400" dirty="0">
                <a:solidFill>
                  <a:schemeClr val="accent4">
                    <a:lumMod val="50000"/>
                  </a:schemeClr>
                </a:solidFill>
                <a:latin typeface="ThaiSans Neue ExtBd" pitchFamily="2" charset="-34"/>
                <a:cs typeface="ThaiSans Neue ExtBd" pitchFamily="2" charset="-34"/>
              </a:rPr>
              <a:t> </a:t>
            </a:r>
            <a:r>
              <a:rPr lang="th-TH" altLang="ko-K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haiSans Neue SemBd" pitchFamily="2" charset="-34"/>
                <a:cs typeface="ThaiSans Neue SemBd" pitchFamily="2" charset="-34"/>
              </a:rPr>
              <a:t>ผศ.จุฬาลักษณ์ จารุจุฑารัตน์ </a:t>
            </a:r>
          </a:p>
          <a:p>
            <a:pPr>
              <a:lnSpc>
                <a:spcPct val="150000"/>
              </a:lnSpc>
            </a:pPr>
            <a:r>
              <a:rPr lang="th-TH" altLang="ko-KR" sz="2400" b="1" dirty="0">
                <a:solidFill>
                  <a:schemeClr val="accent4">
                    <a:lumMod val="50000"/>
                  </a:schemeClr>
                </a:solidFill>
                <a:latin typeface="ThaiSans Neue ExtBd" pitchFamily="2" charset="-34"/>
                <a:cs typeface="ThaiSans Neue ExtBd" pitchFamily="2" charset="-34"/>
              </a:rPr>
              <a:t>ตำแหน่งปัจจุบัน </a:t>
            </a:r>
            <a:r>
              <a:rPr lang="en-US" altLang="ko-KR" sz="2400" dirty="0">
                <a:solidFill>
                  <a:schemeClr val="accent4">
                    <a:lumMod val="50000"/>
                  </a:schemeClr>
                </a:solidFill>
                <a:latin typeface="ThaiSans Neue ExtBd" pitchFamily="2" charset="-34"/>
                <a:cs typeface="ThaiSans Neue ExtBd" pitchFamily="2" charset="-34"/>
              </a:rPr>
              <a:t>: </a:t>
            </a:r>
            <a:endParaRPr lang="th-TH" altLang="ko-KR" sz="2400" dirty="0">
              <a:solidFill>
                <a:schemeClr val="accent4">
                  <a:lumMod val="50000"/>
                </a:schemeClr>
              </a:solidFill>
              <a:latin typeface="ThaiSans Neue ExtBd" pitchFamily="2" charset="-34"/>
              <a:cs typeface="ThaiSans Neue ExtBd" pitchFamily="2" charset="-34"/>
            </a:endParaRPr>
          </a:p>
          <a:p>
            <a:pPr>
              <a:lnSpc>
                <a:spcPct val="150000"/>
              </a:lnSpc>
            </a:pPr>
            <a:r>
              <a:rPr lang="th-TH" altLang="ko-K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haiSans Neue SemBd" pitchFamily="2" charset="-34"/>
                <a:cs typeface="ThaiSans Neue SemBd" pitchFamily="2" charset="-34"/>
              </a:rPr>
              <a:t>1) รองคณบดีฝ่ายวิชาการและวิจัย คณะวิศวกรรมศาสตร์และเทคโนโลยีอุตสาหกรรม</a:t>
            </a:r>
          </a:p>
          <a:p>
            <a:pPr>
              <a:lnSpc>
                <a:spcPct val="150000"/>
              </a:lnSpc>
            </a:pPr>
            <a:r>
              <a:rPr lang="th-TH" altLang="ko-K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haiSans Neue SemBd" pitchFamily="2" charset="-34"/>
                <a:cs typeface="ThaiSans Neue SemBd" pitchFamily="2" charset="-34"/>
              </a:rPr>
              <a:t>2) อาจารย์ประจำสาขาวิชาออกแบบผลิตภัณฑ์อุตสาหกรรม คณะวิศวกรรมศาสตร์และเทคโนโลยีอุตสาหกรรม</a:t>
            </a:r>
          </a:p>
          <a:p>
            <a:pPr>
              <a:lnSpc>
                <a:spcPct val="150000"/>
              </a:lnSpc>
            </a:pPr>
            <a:r>
              <a:rPr lang="th-TH" altLang="ko-KR" sz="2400" b="1" dirty="0">
                <a:solidFill>
                  <a:schemeClr val="accent4">
                    <a:lumMod val="50000"/>
                  </a:schemeClr>
                </a:solidFill>
                <a:latin typeface="ThaiSans Neue ExtBd" pitchFamily="2" charset="-34"/>
                <a:cs typeface="ThaiSans Neue ExtBd" pitchFamily="2" charset="-34"/>
              </a:rPr>
              <a:t>สังกัด/สาขาวิชา </a:t>
            </a:r>
            <a:r>
              <a:rPr lang="en-US" altLang="ko-KR" sz="2400" b="1" dirty="0">
                <a:solidFill>
                  <a:schemeClr val="accent4">
                    <a:lumMod val="50000"/>
                  </a:schemeClr>
                </a:solidFill>
                <a:latin typeface="ThaiSans Neue ExtBd" pitchFamily="2" charset="-34"/>
                <a:cs typeface="ThaiSans Neue ExtBd" pitchFamily="2" charset="-34"/>
              </a:rPr>
              <a:t>:</a:t>
            </a:r>
            <a:r>
              <a:rPr lang="th-TH" altLang="ko-KR" sz="2400" b="1" dirty="0">
                <a:solidFill>
                  <a:schemeClr val="accent4">
                    <a:lumMod val="50000"/>
                  </a:schemeClr>
                </a:solidFill>
                <a:latin typeface="ThaiSans Neue ExtBd" pitchFamily="2" charset="-34"/>
                <a:cs typeface="ThaiSans Neue ExtBd" pitchFamily="2" charset="-34"/>
              </a:rPr>
              <a:t> </a:t>
            </a:r>
            <a:r>
              <a:rPr lang="th-TH" altLang="ko-K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haiSans Neue SemBd" pitchFamily="2" charset="-34"/>
                <a:cs typeface="ThaiSans Neue SemBd" pitchFamily="2" charset="-34"/>
              </a:rPr>
              <a:t>สาขาวิชาออกแบบผลิตภัณฑ์อุตสาหกรรม คณะวิศวกรรมศาสตร์และเทคโนโลยีอุตสาหกรรม</a:t>
            </a:r>
          </a:p>
          <a:p>
            <a:pPr>
              <a:lnSpc>
                <a:spcPct val="150000"/>
              </a:lnSpc>
            </a:pPr>
            <a:r>
              <a:rPr lang="en-US" altLang="ko-KR" sz="2400" dirty="0">
                <a:solidFill>
                  <a:schemeClr val="accent4">
                    <a:lumMod val="50000"/>
                  </a:schemeClr>
                </a:solidFill>
                <a:latin typeface="ThaiSans Neue ExtBd" pitchFamily="2" charset="-34"/>
                <a:cs typeface="ThaiSans Neue ExtBd" pitchFamily="2" charset="-34"/>
              </a:rPr>
              <a:t>E-mail : </a:t>
            </a:r>
            <a:r>
              <a:rPr lang="en-US" altLang="ko-K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haiSans Neue SemBd" pitchFamily="2" charset="-34"/>
                <a:cs typeface="ThaiSans Neue SemBd" pitchFamily="2" charset="-34"/>
              </a:rPr>
              <a:t>julalak.ja@bsru.ac.th</a:t>
            </a:r>
            <a:endParaRPr lang="th-TH" altLang="ko-KR" sz="2400" dirty="0">
              <a:solidFill>
                <a:schemeClr val="tx1">
                  <a:lumMod val="75000"/>
                  <a:lumOff val="25000"/>
                </a:schemeClr>
              </a:solidFill>
              <a:latin typeface="ThaiSans Neue SemBd" pitchFamily="2" charset="-34"/>
              <a:cs typeface="ThaiSans Neue SemBd" pitchFamily="2" charset="-34"/>
            </a:endParaRPr>
          </a:p>
        </p:txBody>
      </p:sp>
      <p:sp>
        <p:nvSpPr>
          <p:cNvPr id="2" name="AutoShape 2" descr="กล่องข้อความ"/>
          <p:cNvSpPr>
            <a:spLocks noChangeAspect="1" noChangeArrowheads="1"/>
          </p:cNvSpPr>
          <p:nvPr/>
        </p:nvSpPr>
        <p:spPr bwMode="auto">
          <a:xfrm>
            <a:off x="190500" y="-2127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sp>
        <p:nvSpPr>
          <p:cNvPr id="4" name="AutoShape 4" descr="กล่องข้อความ"/>
          <p:cNvSpPr>
            <a:spLocks noChangeAspect="1" noChangeArrowheads="1"/>
          </p:cNvSpPr>
          <p:nvPr/>
        </p:nvSpPr>
        <p:spPr bwMode="auto">
          <a:xfrm>
            <a:off x="342900" y="-603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sp>
        <p:nvSpPr>
          <p:cNvPr id="5" name="AutoShape 6" descr="กล่องข้อความ"/>
          <p:cNvSpPr>
            <a:spLocks noChangeAspect="1" noChangeArrowheads="1"/>
          </p:cNvSpPr>
          <p:nvPr/>
        </p:nvSpPr>
        <p:spPr bwMode="auto">
          <a:xfrm>
            <a:off x="495300" y="920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sp>
        <p:nvSpPr>
          <p:cNvPr id="6" name="AutoShape 2" descr="กล่องข้อความ"/>
          <p:cNvSpPr>
            <a:spLocks noChangeAspect="1" noChangeArrowheads="1"/>
          </p:cNvSpPr>
          <p:nvPr/>
        </p:nvSpPr>
        <p:spPr bwMode="auto">
          <a:xfrm>
            <a:off x="647700" y="2444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pic>
        <p:nvPicPr>
          <p:cNvPr id="13" name="Picture 3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2475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8586" y="1419225"/>
            <a:ext cx="3625850" cy="5438775"/>
          </a:xfrm>
          <a:prstGeom prst="rect">
            <a:avLst/>
          </a:prstGeom>
        </p:spPr>
      </p:pic>
      <p:pic>
        <p:nvPicPr>
          <p:cNvPr id="14" name="รูปภาพ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3142" y="4795217"/>
            <a:ext cx="2096498" cy="2687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098391"/>
      </p:ext>
    </p:extLst>
  </p:cSld>
  <p:clrMapOvr>
    <a:masterClrMapping/>
  </p:clrMapOvr>
  <p:transition spd="slow" advClick="0" advTm="4000">
    <p:push dir="u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0">
            <a:extLst>
              <a:ext uri="{FF2B5EF4-FFF2-40B4-BE49-F238E27FC236}">
                <a16:creationId xmlns:a16="http://schemas.microsoft.com/office/drawing/2014/main" id="{656F0653-AEDA-4B83-B698-1694671E8953}"/>
              </a:ext>
            </a:extLst>
          </p:cNvPr>
          <p:cNvSpPr txBox="1">
            <a:spLocks/>
          </p:cNvSpPr>
          <p:nvPr/>
        </p:nvSpPr>
        <p:spPr>
          <a:xfrm rot="16200000">
            <a:off x="-2235517" y="2906913"/>
            <a:ext cx="6164031" cy="1044174"/>
          </a:xfrm>
          <a:prstGeom prst="rect">
            <a:avLst/>
          </a:prstGeom>
          <a:noFill/>
        </p:spPr>
        <p:txBody>
          <a:bodyPr anchor="ctr"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0000"/>
              </a:lnSpc>
              <a:buNone/>
            </a:pPr>
            <a:r>
              <a:rPr lang="en-US" altLang="ko-KR" sz="44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Portfolio</a:t>
            </a:r>
          </a:p>
        </p:txBody>
      </p:sp>
      <p:grpSp>
        <p:nvGrpSpPr>
          <p:cNvPr id="19" name="Group 14">
            <a:extLst>
              <a:ext uri="{FF2B5EF4-FFF2-40B4-BE49-F238E27FC236}">
                <a16:creationId xmlns:a16="http://schemas.microsoft.com/office/drawing/2014/main" id="{E3BFFD28-F7AC-45E5-A18B-80178BC90055}"/>
              </a:ext>
            </a:extLst>
          </p:cNvPr>
          <p:cNvGrpSpPr/>
          <p:nvPr/>
        </p:nvGrpSpPr>
        <p:grpSpPr>
          <a:xfrm flipH="1">
            <a:off x="7159730" y="105835"/>
            <a:ext cx="4996706" cy="779990"/>
            <a:chOff x="2153502" y="2017026"/>
            <a:chExt cx="2286358" cy="376921"/>
          </a:xfrm>
          <a:solidFill>
            <a:srgbClr val="7030A0"/>
          </a:solidFill>
        </p:grpSpPr>
        <p:sp>
          <p:nvSpPr>
            <p:cNvPr id="27" name="Rectangle 9">
              <a:extLst>
                <a:ext uri="{FF2B5EF4-FFF2-40B4-BE49-F238E27FC236}">
                  <a16:creationId xmlns:a16="http://schemas.microsoft.com/office/drawing/2014/main" id="{A2F178FF-64AC-484B-9B35-7C72AF1EF2C6}"/>
                </a:ext>
              </a:extLst>
            </p:cNvPr>
            <p:cNvSpPr/>
            <p:nvPr/>
          </p:nvSpPr>
          <p:spPr>
            <a:xfrm>
              <a:off x="4319543" y="2027138"/>
              <a:ext cx="115353" cy="366809"/>
            </a:xfrm>
            <a:custGeom>
              <a:avLst/>
              <a:gdLst>
                <a:gd name="connsiteX0" fmla="*/ 0 w 914400"/>
                <a:gd name="connsiteY0" fmla="*/ 0 h 914400"/>
                <a:gd name="connsiteX1" fmla="*/ 914400 w 914400"/>
                <a:gd name="connsiteY1" fmla="*/ 0 h 914400"/>
                <a:gd name="connsiteX2" fmla="*/ 914400 w 914400"/>
                <a:gd name="connsiteY2" fmla="*/ 914400 h 914400"/>
                <a:gd name="connsiteX3" fmla="*/ 0 w 914400"/>
                <a:gd name="connsiteY3" fmla="*/ 914400 h 914400"/>
                <a:gd name="connsiteX4" fmla="*/ 0 w 914400"/>
                <a:gd name="connsiteY4" fmla="*/ 0 h 914400"/>
                <a:gd name="connsiteX0" fmla="*/ 0 w 914400"/>
                <a:gd name="connsiteY0" fmla="*/ 292963 h 1207363"/>
                <a:gd name="connsiteX1" fmla="*/ 914400 w 914400"/>
                <a:gd name="connsiteY1" fmla="*/ 0 h 1207363"/>
                <a:gd name="connsiteX2" fmla="*/ 914400 w 914400"/>
                <a:gd name="connsiteY2" fmla="*/ 1207363 h 1207363"/>
                <a:gd name="connsiteX3" fmla="*/ 0 w 914400"/>
                <a:gd name="connsiteY3" fmla="*/ 1207363 h 1207363"/>
                <a:gd name="connsiteX4" fmla="*/ 0 w 914400"/>
                <a:gd name="connsiteY4" fmla="*/ 292963 h 1207363"/>
                <a:gd name="connsiteX0" fmla="*/ 612559 w 914400"/>
                <a:gd name="connsiteY0" fmla="*/ 8877 h 1207363"/>
                <a:gd name="connsiteX1" fmla="*/ 914400 w 914400"/>
                <a:gd name="connsiteY1" fmla="*/ 0 h 1207363"/>
                <a:gd name="connsiteX2" fmla="*/ 914400 w 914400"/>
                <a:gd name="connsiteY2" fmla="*/ 1207363 h 1207363"/>
                <a:gd name="connsiteX3" fmla="*/ 0 w 914400"/>
                <a:gd name="connsiteY3" fmla="*/ 1207363 h 1207363"/>
                <a:gd name="connsiteX4" fmla="*/ 612559 w 914400"/>
                <a:gd name="connsiteY4" fmla="*/ 8877 h 1207363"/>
                <a:gd name="connsiteX0" fmla="*/ 0 w 301841"/>
                <a:gd name="connsiteY0" fmla="*/ 8877 h 1207363"/>
                <a:gd name="connsiteX1" fmla="*/ 301841 w 301841"/>
                <a:gd name="connsiteY1" fmla="*/ 0 h 1207363"/>
                <a:gd name="connsiteX2" fmla="*/ 301841 w 301841"/>
                <a:gd name="connsiteY2" fmla="*/ 1207363 h 1207363"/>
                <a:gd name="connsiteX3" fmla="*/ 186432 w 301841"/>
                <a:gd name="connsiteY3" fmla="*/ 408372 h 1207363"/>
                <a:gd name="connsiteX4" fmla="*/ 0 w 301841"/>
                <a:gd name="connsiteY4" fmla="*/ 8877 h 1207363"/>
                <a:gd name="connsiteX0" fmla="*/ 0 w 133166"/>
                <a:gd name="connsiteY0" fmla="*/ 0 h 1207364"/>
                <a:gd name="connsiteX1" fmla="*/ 133166 w 133166"/>
                <a:gd name="connsiteY1" fmla="*/ 1 h 1207364"/>
                <a:gd name="connsiteX2" fmla="*/ 133166 w 133166"/>
                <a:gd name="connsiteY2" fmla="*/ 1207364 h 1207364"/>
                <a:gd name="connsiteX3" fmla="*/ 17757 w 133166"/>
                <a:gd name="connsiteY3" fmla="*/ 408373 h 1207364"/>
                <a:gd name="connsiteX4" fmla="*/ 0 w 133166"/>
                <a:gd name="connsiteY4" fmla="*/ 0 h 1207364"/>
                <a:gd name="connsiteX0" fmla="*/ 0 w 142044"/>
                <a:gd name="connsiteY0" fmla="*/ 0 h 408373"/>
                <a:gd name="connsiteX1" fmla="*/ 133166 w 142044"/>
                <a:gd name="connsiteY1" fmla="*/ 1 h 408373"/>
                <a:gd name="connsiteX2" fmla="*/ 142044 w 142044"/>
                <a:gd name="connsiteY2" fmla="*/ 301842 h 408373"/>
                <a:gd name="connsiteX3" fmla="*/ 17757 w 142044"/>
                <a:gd name="connsiteY3" fmla="*/ 408373 h 408373"/>
                <a:gd name="connsiteX4" fmla="*/ 0 w 142044"/>
                <a:gd name="connsiteY4" fmla="*/ 0 h 408373"/>
                <a:gd name="connsiteX0" fmla="*/ 0 w 133166"/>
                <a:gd name="connsiteY0" fmla="*/ 0 h 408373"/>
                <a:gd name="connsiteX1" fmla="*/ 133166 w 133166"/>
                <a:gd name="connsiteY1" fmla="*/ 1 h 408373"/>
                <a:gd name="connsiteX2" fmla="*/ 118293 w 133166"/>
                <a:gd name="connsiteY2" fmla="*/ 313717 h 408373"/>
                <a:gd name="connsiteX3" fmla="*/ 17757 w 133166"/>
                <a:gd name="connsiteY3" fmla="*/ 408373 h 408373"/>
                <a:gd name="connsiteX4" fmla="*/ 0 w 133166"/>
                <a:gd name="connsiteY4" fmla="*/ 0 h 408373"/>
                <a:gd name="connsiteX0" fmla="*/ 0 w 118293"/>
                <a:gd name="connsiteY0" fmla="*/ 5937 h 414310"/>
                <a:gd name="connsiteX1" fmla="*/ 115353 w 118293"/>
                <a:gd name="connsiteY1" fmla="*/ 0 h 414310"/>
                <a:gd name="connsiteX2" fmla="*/ 118293 w 118293"/>
                <a:gd name="connsiteY2" fmla="*/ 319654 h 414310"/>
                <a:gd name="connsiteX3" fmla="*/ 17757 w 118293"/>
                <a:gd name="connsiteY3" fmla="*/ 414310 h 414310"/>
                <a:gd name="connsiteX4" fmla="*/ 0 w 118293"/>
                <a:gd name="connsiteY4" fmla="*/ 5937 h 414310"/>
                <a:gd name="connsiteX0" fmla="*/ 0 w 118293"/>
                <a:gd name="connsiteY0" fmla="*/ 5937 h 366809"/>
                <a:gd name="connsiteX1" fmla="*/ 115353 w 118293"/>
                <a:gd name="connsiteY1" fmla="*/ 0 h 366809"/>
                <a:gd name="connsiteX2" fmla="*/ 118293 w 118293"/>
                <a:gd name="connsiteY2" fmla="*/ 319654 h 366809"/>
                <a:gd name="connsiteX3" fmla="*/ 5882 w 118293"/>
                <a:gd name="connsiteY3" fmla="*/ 366809 h 366809"/>
                <a:gd name="connsiteX4" fmla="*/ 0 w 118293"/>
                <a:gd name="connsiteY4" fmla="*/ 5937 h 366809"/>
                <a:gd name="connsiteX0" fmla="*/ 0 w 115353"/>
                <a:gd name="connsiteY0" fmla="*/ 5937 h 366809"/>
                <a:gd name="connsiteX1" fmla="*/ 115353 w 115353"/>
                <a:gd name="connsiteY1" fmla="*/ 0 h 366809"/>
                <a:gd name="connsiteX2" fmla="*/ 112356 w 115353"/>
                <a:gd name="connsiteY2" fmla="*/ 278091 h 366809"/>
                <a:gd name="connsiteX3" fmla="*/ 5882 w 115353"/>
                <a:gd name="connsiteY3" fmla="*/ 366809 h 366809"/>
                <a:gd name="connsiteX4" fmla="*/ 0 w 115353"/>
                <a:gd name="connsiteY4" fmla="*/ 5937 h 366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5353" h="366809">
                  <a:moveTo>
                    <a:pt x="0" y="5937"/>
                  </a:moveTo>
                  <a:lnTo>
                    <a:pt x="115353" y="0"/>
                  </a:lnTo>
                  <a:lnTo>
                    <a:pt x="112356" y="278091"/>
                  </a:lnTo>
                  <a:lnTo>
                    <a:pt x="5882" y="366809"/>
                  </a:lnTo>
                  <a:cubicBezTo>
                    <a:pt x="3921" y="246518"/>
                    <a:pt x="1961" y="126228"/>
                    <a:pt x="0" y="5937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/>
            </a:p>
          </p:txBody>
        </p:sp>
        <p:sp>
          <p:nvSpPr>
            <p:cNvPr id="33" name="Rectangle 6">
              <a:extLst>
                <a:ext uri="{FF2B5EF4-FFF2-40B4-BE49-F238E27FC236}">
                  <a16:creationId xmlns:a16="http://schemas.microsoft.com/office/drawing/2014/main" id="{CDBA9DB5-7BA5-41CD-8BFA-D077A0C8D3B3}"/>
                </a:ext>
              </a:extLst>
            </p:cNvPr>
            <p:cNvSpPr/>
            <p:nvPr/>
          </p:nvSpPr>
          <p:spPr>
            <a:xfrm flipH="1">
              <a:off x="2153502" y="2017026"/>
              <a:ext cx="2286358" cy="288032"/>
            </a:xfrm>
            <a:custGeom>
              <a:avLst/>
              <a:gdLst>
                <a:gd name="connsiteX0" fmla="*/ 0 w 5285462"/>
                <a:gd name="connsiteY0" fmla="*/ 0 h 576064"/>
                <a:gd name="connsiteX1" fmla="*/ 4724629 w 5285462"/>
                <a:gd name="connsiteY1" fmla="*/ 0 h 576064"/>
                <a:gd name="connsiteX2" fmla="*/ 5285462 w 5285462"/>
                <a:gd name="connsiteY2" fmla="*/ 576064 h 576064"/>
                <a:gd name="connsiteX3" fmla="*/ 0 w 5285462"/>
                <a:gd name="connsiteY3" fmla="*/ 576064 h 576064"/>
                <a:gd name="connsiteX4" fmla="*/ 0 w 5285462"/>
                <a:gd name="connsiteY4" fmla="*/ 0 h 576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85462" h="576064">
                  <a:moveTo>
                    <a:pt x="0" y="0"/>
                  </a:moveTo>
                  <a:lnTo>
                    <a:pt x="4724629" y="0"/>
                  </a:lnTo>
                  <a:lnTo>
                    <a:pt x="5285462" y="576064"/>
                  </a:lnTo>
                  <a:lnTo>
                    <a:pt x="0" y="57606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/>
            </a:p>
          </p:txBody>
        </p:sp>
      </p:grpSp>
      <p:sp>
        <p:nvSpPr>
          <p:cNvPr id="34" name="Text Placeholder 35">
            <a:extLst>
              <a:ext uri="{FF2B5EF4-FFF2-40B4-BE49-F238E27FC236}">
                <a16:creationId xmlns:a16="http://schemas.microsoft.com/office/drawing/2014/main" id="{9028EE34-BB64-4BC3-8893-11A5ACE48D24}"/>
              </a:ext>
            </a:extLst>
          </p:cNvPr>
          <p:cNvSpPr txBox="1">
            <a:spLocks/>
          </p:cNvSpPr>
          <p:nvPr/>
        </p:nvSpPr>
        <p:spPr>
          <a:xfrm>
            <a:off x="7315677" y="86785"/>
            <a:ext cx="3782860" cy="609830"/>
          </a:xfrm>
          <a:prstGeom prst="rect">
            <a:avLst/>
          </a:prstGeom>
          <a:noFill/>
          <a:ln w="12700">
            <a:noFill/>
          </a:ln>
          <a:effectLst>
            <a:innerShdw blurRad="114300">
              <a:schemeClr val="bg1"/>
            </a:innerShdw>
          </a:effectLst>
        </p:spPr>
        <p:txBody>
          <a:bodyPr lIns="108000" anchor="ctr"/>
          <a:lstStyle>
            <a:lvl1pPr marL="0" indent="0" algn="l" defTabSz="914400" rtl="0" eaLnBrk="1" latinLnBrk="1" hangingPunct="1">
              <a:spcBef>
                <a:spcPct val="20000"/>
              </a:spcBef>
              <a:buFontTx/>
              <a:buNone/>
              <a:defRPr lang="ko-KR" altLang="en-US" sz="14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h-TH" altLang="ko-K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aiSans Neue ExtBd" pitchFamily="2" charset="-34"/>
                <a:cs typeface="ThaiSans Neue ExtBd" pitchFamily="2" charset="-34"/>
              </a:rPr>
              <a:t>ประวัติส่วนตัวนักวิจัยพี่เลี้ยง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aiSans Neue ExtBd" pitchFamily="2" charset="-34"/>
              <a:cs typeface="ThaiSans Neue ExtBd" pitchFamily="2" charset="-34"/>
            </a:endParaRPr>
          </a:p>
        </p:txBody>
      </p:sp>
      <p:sp>
        <p:nvSpPr>
          <p:cNvPr id="26" name="직사각형 29">
            <a:extLst>
              <a:ext uri="{FF2B5EF4-FFF2-40B4-BE49-F238E27FC236}">
                <a16:creationId xmlns:a16="http://schemas.microsoft.com/office/drawing/2014/main" id="{C10D3F91-C9E6-4AC5-A9FE-DBE00372D06D}"/>
              </a:ext>
            </a:extLst>
          </p:cNvPr>
          <p:cNvSpPr/>
          <p:nvPr/>
        </p:nvSpPr>
        <p:spPr>
          <a:xfrm>
            <a:off x="4283714" y="1343025"/>
            <a:ext cx="7508236" cy="28032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th-TH" altLang="ko-KR" sz="2400" b="1" dirty="0">
                <a:solidFill>
                  <a:schemeClr val="accent4">
                    <a:lumMod val="50000"/>
                  </a:schemeClr>
                </a:solidFill>
                <a:latin typeface="ThaiSans Neue ExtBd" pitchFamily="2" charset="-34"/>
                <a:cs typeface="ThaiSans Neue ExtBd" pitchFamily="2" charset="-34"/>
              </a:rPr>
              <a:t>ชื่อ-นามสกุล </a:t>
            </a:r>
            <a:r>
              <a:rPr lang="en-US" altLang="ko-KR" sz="2400" dirty="0">
                <a:solidFill>
                  <a:schemeClr val="accent4">
                    <a:lumMod val="50000"/>
                  </a:schemeClr>
                </a:solidFill>
                <a:latin typeface="ThaiSans Neue ExtBd" pitchFamily="2" charset="-34"/>
                <a:cs typeface="ThaiSans Neue ExtBd" pitchFamily="2" charset="-34"/>
              </a:rPr>
              <a:t>:</a:t>
            </a:r>
            <a:r>
              <a:rPr lang="th-TH" altLang="ko-KR" sz="2400" dirty="0">
                <a:solidFill>
                  <a:schemeClr val="accent4">
                    <a:lumMod val="50000"/>
                  </a:schemeClr>
                </a:solidFill>
                <a:latin typeface="ThaiSans Neue ExtBd" pitchFamily="2" charset="-34"/>
                <a:cs typeface="ThaiSans Neue ExtBd" pitchFamily="2" charset="-34"/>
              </a:rPr>
              <a:t> </a:t>
            </a:r>
            <a:r>
              <a:rPr lang="th-TH" altLang="ko-K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haiSans Neue SemBd" pitchFamily="2" charset="-34"/>
                <a:cs typeface="ThaiSans Neue SemBd" pitchFamily="2" charset="-34"/>
              </a:rPr>
              <a:t>รศ.ดร.สุริยา พันธ์โกศล</a:t>
            </a:r>
          </a:p>
          <a:p>
            <a:pPr>
              <a:lnSpc>
                <a:spcPct val="150000"/>
              </a:lnSpc>
            </a:pPr>
            <a:r>
              <a:rPr lang="th-TH" altLang="ko-KR" sz="2400" b="1" dirty="0">
                <a:solidFill>
                  <a:schemeClr val="accent4">
                    <a:lumMod val="50000"/>
                  </a:schemeClr>
                </a:solidFill>
                <a:latin typeface="ThaiSans Neue ExtBd" pitchFamily="2" charset="-34"/>
                <a:cs typeface="ThaiSans Neue ExtBd" pitchFamily="2" charset="-34"/>
              </a:rPr>
              <a:t>ตำแหน่งปัจจุบัน </a:t>
            </a:r>
            <a:r>
              <a:rPr lang="en-US" altLang="ko-KR" sz="2400" dirty="0">
                <a:solidFill>
                  <a:schemeClr val="accent4">
                    <a:lumMod val="50000"/>
                  </a:schemeClr>
                </a:solidFill>
                <a:latin typeface="ThaiSans Neue ExtBd" pitchFamily="2" charset="-34"/>
                <a:cs typeface="ThaiSans Neue ExtBd" pitchFamily="2" charset="-34"/>
              </a:rPr>
              <a:t>: </a:t>
            </a:r>
            <a:r>
              <a:rPr lang="th-TH" altLang="ko-K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haiSans Neue SemBd" pitchFamily="2" charset="-34"/>
                <a:cs typeface="ThaiSans Neue SemBd" pitchFamily="2" charset="-34"/>
              </a:rPr>
              <a:t>ผู้ช่วยอธิการบดี และหัวหน้าภาควิชาวิศวกรรมศาสตร์</a:t>
            </a:r>
          </a:p>
          <a:p>
            <a:pPr>
              <a:lnSpc>
                <a:spcPct val="150000"/>
              </a:lnSpc>
            </a:pPr>
            <a:r>
              <a:rPr lang="th-TH" altLang="ko-KR" sz="2400" b="1" dirty="0">
                <a:solidFill>
                  <a:schemeClr val="accent4">
                    <a:lumMod val="50000"/>
                  </a:schemeClr>
                </a:solidFill>
                <a:latin typeface="ThaiSans Neue ExtBd" pitchFamily="2" charset="-34"/>
                <a:cs typeface="ThaiSans Neue ExtBd" pitchFamily="2" charset="-34"/>
              </a:rPr>
              <a:t>สังกัด/สาขาวิชา </a:t>
            </a:r>
            <a:r>
              <a:rPr lang="en-US" altLang="ko-KR" sz="2400" b="1" dirty="0">
                <a:solidFill>
                  <a:schemeClr val="accent4">
                    <a:lumMod val="50000"/>
                  </a:schemeClr>
                </a:solidFill>
                <a:latin typeface="ThaiSans Neue ExtBd" pitchFamily="2" charset="-34"/>
                <a:cs typeface="ThaiSans Neue ExtBd" pitchFamily="2" charset="-34"/>
              </a:rPr>
              <a:t>:</a:t>
            </a:r>
            <a:r>
              <a:rPr lang="th-TH" altLang="ko-KR" sz="2400" b="1" dirty="0">
                <a:solidFill>
                  <a:schemeClr val="accent4">
                    <a:lumMod val="50000"/>
                  </a:schemeClr>
                </a:solidFill>
                <a:latin typeface="ThaiSans Neue ExtBd" pitchFamily="2" charset="-34"/>
                <a:cs typeface="ThaiSans Neue ExtBd" pitchFamily="2" charset="-34"/>
              </a:rPr>
              <a:t> </a:t>
            </a:r>
            <a:r>
              <a:rPr lang="th-TH" altLang="ko-K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haiSans Neue SemBd" pitchFamily="2" charset="-34"/>
                <a:cs typeface="ThaiSans Neue SemBd" pitchFamily="2" charset="-34"/>
              </a:rPr>
              <a:t>ภาควิชาวิศวกรรมศาสตร์ คณะวิศวกรรมศาสตร์และเทคโนโลยีอุตสาหกรรม</a:t>
            </a:r>
          </a:p>
          <a:p>
            <a:pPr>
              <a:lnSpc>
                <a:spcPct val="150000"/>
              </a:lnSpc>
            </a:pPr>
            <a:r>
              <a:rPr lang="en-US" altLang="ko-KR" sz="2400" dirty="0">
                <a:solidFill>
                  <a:schemeClr val="accent4">
                    <a:lumMod val="50000"/>
                  </a:schemeClr>
                </a:solidFill>
                <a:latin typeface="ThaiSans Neue ExtBd" pitchFamily="2" charset="-34"/>
                <a:cs typeface="ThaiSans Neue ExtBd" pitchFamily="2" charset="-34"/>
              </a:rPr>
              <a:t>E-mail : </a:t>
            </a:r>
            <a:r>
              <a:rPr lang="en-US" altLang="ko-K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haiSans Neue SemBd" pitchFamily="2" charset="-34"/>
                <a:cs typeface="ThaiSans Neue SemBd" pitchFamily="2" charset="-34"/>
              </a:rPr>
              <a:t> s.phankosol@gamil.com</a:t>
            </a:r>
            <a:endParaRPr lang="th-TH" altLang="ko-KR" sz="2400" dirty="0">
              <a:solidFill>
                <a:schemeClr val="tx1">
                  <a:lumMod val="75000"/>
                  <a:lumOff val="25000"/>
                </a:schemeClr>
              </a:solidFill>
              <a:latin typeface="ThaiSans Neue SemBd" pitchFamily="2" charset="-34"/>
              <a:cs typeface="ThaiSans Neue SemBd" pitchFamily="2" charset="-34"/>
            </a:endParaRPr>
          </a:p>
        </p:txBody>
      </p:sp>
      <p:sp>
        <p:nvSpPr>
          <p:cNvPr id="2" name="AutoShape 2" descr="กล่องข้อความ"/>
          <p:cNvSpPr>
            <a:spLocks noChangeAspect="1" noChangeArrowheads="1"/>
          </p:cNvSpPr>
          <p:nvPr/>
        </p:nvSpPr>
        <p:spPr bwMode="auto">
          <a:xfrm>
            <a:off x="190500" y="-2127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sp>
        <p:nvSpPr>
          <p:cNvPr id="4" name="AutoShape 4" descr="กล่องข้อความ"/>
          <p:cNvSpPr>
            <a:spLocks noChangeAspect="1" noChangeArrowheads="1"/>
          </p:cNvSpPr>
          <p:nvPr/>
        </p:nvSpPr>
        <p:spPr bwMode="auto">
          <a:xfrm>
            <a:off x="342900" y="-603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sp>
        <p:nvSpPr>
          <p:cNvPr id="5" name="AutoShape 6" descr="กล่องข้อความ"/>
          <p:cNvSpPr>
            <a:spLocks noChangeAspect="1" noChangeArrowheads="1"/>
          </p:cNvSpPr>
          <p:nvPr/>
        </p:nvSpPr>
        <p:spPr bwMode="auto">
          <a:xfrm>
            <a:off x="495300" y="920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sp>
        <p:nvSpPr>
          <p:cNvPr id="6" name="AutoShape 2" descr="กล่องข้อความ"/>
          <p:cNvSpPr>
            <a:spLocks noChangeAspect="1" noChangeArrowheads="1"/>
          </p:cNvSpPr>
          <p:nvPr/>
        </p:nvSpPr>
        <p:spPr bwMode="auto">
          <a:xfrm>
            <a:off x="647700" y="2444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pic>
        <p:nvPicPr>
          <p:cNvPr id="14" name="Picture 4" descr="https://fbcdn-sphotos-e-a.akamaihd.net/hphotos-ak-xpa1/t1.0-9/10500493_881686705178313_6240830926405578149_n.jpg"/>
          <p:cNvPicPr/>
          <p:nvPr/>
        </p:nvPicPr>
        <p:blipFill>
          <a:blip r:embed="rId3" r:link="rId5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78" y1="79221" x2="0" y2="996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7351" y="2324101"/>
            <a:ext cx="3773113" cy="4533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รูปภาพ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3142" y="4795217"/>
            <a:ext cx="2096498" cy="2687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981263"/>
      </p:ext>
    </p:extLst>
  </p:cSld>
  <p:clrMapOvr>
    <a:masterClrMapping/>
  </p:clrMapOvr>
  <p:transition spd="slow" advClick="0" advTm="4000">
    <p:push dir="u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FE31AD7E-CFC1-418F-98A2-18CC1568DE7A}"/>
              </a:ext>
            </a:extLst>
          </p:cNvPr>
          <p:cNvGrpSpPr/>
          <p:nvPr/>
        </p:nvGrpSpPr>
        <p:grpSpPr>
          <a:xfrm>
            <a:off x="0" y="1918544"/>
            <a:ext cx="11431630" cy="1405526"/>
            <a:chOff x="0" y="2023474"/>
            <a:chExt cx="11431630" cy="1405526"/>
          </a:xfrm>
          <a:solidFill>
            <a:schemeClr val="accent1"/>
          </a:solidFill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C0A3FD7-9EFF-42EC-8BCC-8DC54EFB8BBE}"/>
                </a:ext>
              </a:extLst>
            </p:cNvPr>
            <p:cNvSpPr/>
            <p:nvPr userDrawn="1"/>
          </p:nvSpPr>
          <p:spPr>
            <a:xfrm>
              <a:off x="0" y="3200400"/>
              <a:ext cx="6135482" cy="228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3413F97A-86EF-43CD-8CB7-E32D10AD6927}"/>
                </a:ext>
              </a:extLst>
            </p:cNvPr>
            <p:cNvSpPr/>
            <p:nvPr userDrawn="1"/>
          </p:nvSpPr>
          <p:spPr>
            <a:xfrm rot="2727637">
              <a:off x="7154945" y="448707"/>
              <a:ext cx="228600" cy="341351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7203772E-A1FB-4E49-8AF7-B31C59999691}"/>
                </a:ext>
              </a:extLst>
            </p:cNvPr>
            <p:cNvSpPr/>
            <p:nvPr userDrawn="1"/>
          </p:nvSpPr>
          <p:spPr>
            <a:xfrm rot="18872363" flipH="1">
              <a:off x="9542351" y="362795"/>
              <a:ext cx="228600" cy="3549958"/>
            </a:xfrm>
            <a:custGeom>
              <a:avLst/>
              <a:gdLst>
                <a:gd name="connsiteX0" fmla="*/ 0 w 228600"/>
                <a:gd name="connsiteY0" fmla="*/ 0 h 3549958"/>
                <a:gd name="connsiteX1" fmla="*/ 0 w 228600"/>
                <a:gd name="connsiteY1" fmla="*/ 3549958 h 3549958"/>
                <a:gd name="connsiteX2" fmla="*/ 10901 w 228600"/>
                <a:gd name="connsiteY2" fmla="*/ 3549958 h 3549958"/>
                <a:gd name="connsiteX3" fmla="*/ 228600 w 228600"/>
                <a:gd name="connsiteY3" fmla="*/ 3328731 h 3549958"/>
                <a:gd name="connsiteX4" fmla="*/ 228600 w 228600"/>
                <a:gd name="connsiteY4" fmla="*/ 0 h 3549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8600" h="3549958">
                  <a:moveTo>
                    <a:pt x="0" y="0"/>
                  </a:moveTo>
                  <a:lnTo>
                    <a:pt x="0" y="3549958"/>
                  </a:lnTo>
                  <a:lnTo>
                    <a:pt x="10901" y="3549958"/>
                  </a:lnTo>
                  <a:lnTo>
                    <a:pt x="228600" y="3328731"/>
                  </a:lnTo>
                  <a:lnTo>
                    <a:pt x="22860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A31E7180-931A-4C17-9E5B-1625B2C7DEC1}"/>
              </a:ext>
            </a:extLst>
          </p:cNvPr>
          <p:cNvGrpSpPr/>
          <p:nvPr/>
        </p:nvGrpSpPr>
        <p:grpSpPr>
          <a:xfrm rot="10800000">
            <a:off x="5518929" y="3559557"/>
            <a:ext cx="6673071" cy="1405526"/>
            <a:chOff x="4758559" y="2023474"/>
            <a:chExt cx="6673071" cy="1405526"/>
          </a:xfrm>
          <a:solidFill>
            <a:schemeClr val="accent1"/>
          </a:solidFill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AE8DF00D-8E76-4614-88B8-767E8BE23F4E}"/>
                </a:ext>
              </a:extLst>
            </p:cNvPr>
            <p:cNvSpPr/>
            <p:nvPr userDrawn="1"/>
          </p:nvSpPr>
          <p:spPr>
            <a:xfrm>
              <a:off x="4758559" y="3200400"/>
              <a:ext cx="1376923" cy="228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8531C40D-47AF-4709-89BF-A81A115A5003}"/>
                </a:ext>
              </a:extLst>
            </p:cNvPr>
            <p:cNvSpPr/>
            <p:nvPr userDrawn="1"/>
          </p:nvSpPr>
          <p:spPr>
            <a:xfrm rot="2727637">
              <a:off x="7154945" y="448707"/>
              <a:ext cx="228600" cy="341351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BF08A5D7-6365-49D1-8A3E-659608ED742D}"/>
                </a:ext>
              </a:extLst>
            </p:cNvPr>
            <p:cNvSpPr/>
            <p:nvPr userDrawn="1"/>
          </p:nvSpPr>
          <p:spPr>
            <a:xfrm rot="18872363" flipH="1">
              <a:off x="9542351" y="362795"/>
              <a:ext cx="228600" cy="3549958"/>
            </a:xfrm>
            <a:custGeom>
              <a:avLst/>
              <a:gdLst>
                <a:gd name="connsiteX0" fmla="*/ 0 w 228600"/>
                <a:gd name="connsiteY0" fmla="*/ 0 h 3549958"/>
                <a:gd name="connsiteX1" fmla="*/ 0 w 228600"/>
                <a:gd name="connsiteY1" fmla="*/ 3549958 h 3549958"/>
                <a:gd name="connsiteX2" fmla="*/ 10901 w 228600"/>
                <a:gd name="connsiteY2" fmla="*/ 3549958 h 3549958"/>
                <a:gd name="connsiteX3" fmla="*/ 228600 w 228600"/>
                <a:gd name="connsiteY3" fmla="*/ 3328731 h 3549958"/>
                <a:gd name="connsiteX4" fmla="*/ 228600 w 228600"/>
                <a:gd name="connsiteY4" fmla="*/ 0 h 3549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8600" h="3549958">
                  <a:moveTo>
                    <a:pt x="0" y="0"/>
                  </a:moveTo>
                  <a:lnTo>
                    <a:pt x="0" y="3549958"/>
                  </a:lnTo>
                  <a:lnTo>
                    <a:pt x="10901" y="3549958"/>
                  </a:lnTo>
                  <a:lnTo>
                    <a:pt x="228600" y="3328731"/>
                  </a:lnTo>
                  <a:lnTo>
                    <a:pt x="22860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55D379AF-5D01-414D-97B8-5A8C1EB8BF11}"/>
              </a:ext>
            </a:extLst>
          </p:cNvPr>
          <p:cNvSpPr txBox="1"/>
          <p:nvPr/>
        </p:nvSpPr>
        <p:spPr>
          <a:xfrm>
            <a:off x="547623" y="2050536"/>
            <a:ext cx="6730159" cy="9233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th-TH" altLang="ko-KR" sz="5400" b="1" dirty="0">
                <a:latin typeface="ThaiSans Neue Black" pitchFamily="2" charset="-34"/>
                <a:cs typeface="ThaiSans Neue Black" pitchFamily="2" charset="-34"/>
              </a:rPr>
              <a:t>วิทยาลัยการดนตรี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DAFE5A8E-8411-4815-A630-2DF4D9611EC5}"/>
              </a:ext>
            </a:extLst>
          </p:cNvPr>
          <p:cNvSpPr txBox="1"/>
          <p:nvPr/>
        </p:nvSpPr>
        <p:spPr>
          <a:xfrm>
            <a:off x="547623" y="3314050"/>
            <a:ext cx="56912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000" b="1" dirty="0">
                <a:latin typeface="ThaiSans Neue SemBd" pitchFamily="2" charset="-34"/>
                <a:cs typeface="ThaiSans Neue SemBd" pitchFamily="2" charset="-34"/>
              </a:rPr>
              <a:t>โครงการการพัฒนาศักยภาพคณาจารย์เพื่อก้าวเข้าสู่การเป็นนักวิจัยขั้นสูง</a:t>
            </a:r>
            <a:endParaRPr lang="en-US" sz="2000" dirty="0">
              <a:latin typeface="ThaiSans Neue SemBd" pitchFamily="2" charset="-34"/>
              <a:cs typeface="ThaiSans Neue SemBd" pitchFamily="2" charset="-34"/>
            </a:endParaRPr>
          </a:p>
        </p:txBody>
      </p:sp>
      <p:pic>
        <p:nvPicPr>
          <p:cNvPr id="13" name="ตัวแทนรูปภาพ 12"/>
          <p:cNvPicPr>
            <a:picLocks noGrp="1" noChangeAspect="1"/>
          </p:cNvPicPr>
          <p:nvPr>
            <p:ph type="pic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98" r="12798"/>
          <a:stretch>
            <a:fillRect/>
          </a:stretch>
        </p:blipFill>
        <p:spPr/>
      </p:pic>
      <p:pic>
        <p:nvPicPr>
          <p:cNvPr id="14" name="รูปภาพ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5289" y="-887125"/>
            <a:ext cx="2096498" cy="2687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519753"/>
      </p:ext>
    </p:extLst>
  </p:cSld>
  <p:clrMapOvr>
    <a:masterClrMapping/>
  </p:clrMapOvr>
  <p:transition spd="slow" advClick="0" advTm="2000">
    <p:push dir="u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0">
            <a:extLst>
              <a:ext uri="{FF2B5EF4-FFF2-40B4-BE49-F238E27FC236}">
                <a16:creationId xmlns:a16="http://schemas.microsoft.com/office/drawing/2014/main" id="{656F0653-AEDA-4B83-B698-1694671E8953}"/>
              </a:ext>
            </a:extLst>
          </p:cNvPr>
          <p:cNvSpPr txBox="1">
            <a:spLocks/>
          </p:cNvSpPr>
          <p:nvPr/>
        </p:nvSpPr>
        <p:spPr>
          <a:xfrm rot="16200000">
            <a:off x="-2235517" y="2906913"/>
            <a:ext cx="6164031" cy="1044174"/>
          </a:xfrm>
          <a:prstGeom prst="rect">
            <a:avLst/>
          </a:prstGeom>
          <a:noFill/>
        </p:spPr>
        <p:txBody>
          <a:bodyPr anchor="ctr"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0000"/>
              </a:lnSpc>
              <a:buNone/>
            </a:pPr>
            <a:r>
              <a:rPr lang="en-US" altLang="ko-KR" sz="44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Portfolio</a:t>
            </a:r>
          </a:p>
        </p:txBody>
      </p:sp>
      <p:grpSp>
        <p:nvGrpSpPr>
          <p:cNvPr id="19" name="Group 14">
            <a:extLst>
              <a:ext uri="{FF2B5EF4-FFF2-40B4-BE49-F238E27FC236}">
                <a16:creationId xmlns:a16="http://schemas.microsoft.com/office/drawing/2014/main" id="{E3BFFD28-F7AC-45E5-A18B-80178BC90055}"/>
              </a:ext>
            </a:extLst>
          </p:cNvPr>
          <p:cNvGrpSpPr/>
          <p:nvPr/>
        </p:nvGrpSpPr>
        <p:grpSpPr>
          <a:xfrm flipH="1">
            <a:off x="7159730" y="105835"/>
            <a:ext cx="4996706" cy="779990"/>
            <a:chOff x="2153502" y="2017026"/>
            <a:chExt cx="2286358" cy="376921"/>
          </a:xfrm>
          <a:solidFill>
            <a:srgbClr val="7030A0"/>
          </a:solidFill>
        </p:grpSpPr>
        <p:sp>
          <p:nvSpPr>
            <p:cNvPr id="27" name="Rectangle 9">
              <a:extLst>
                <a:ext uri="{FF2B5EF4-FFF2-40B4-BE49-F238E27FC236}">
                  <a16:creationId xmlns:a16="http://schemas.microsoft.com/office/drawing/2014/main" id="{A2F178FF-64AC-484B-9B35-7C72AF1EF2C6}"/>
                </a:ext>
              </a:extLst>
            </p:cNvPr>
            <p:cNvSpPr/>
            <p:nvPr/>
          </p:nvSpPr>
          <p:spPr>
            <a:xfrm>
              <a:off x="4319543" y="2027138"/>
              <a:ext cx="115353" cy="366809"/>
            </a:xfrm>
            <a:custGeom>
              <a:avLst/>
              <a:gdLst>
                <a:gd name="connsiteX0" fmla="*/ 0 w 914400"/>
                <a:gd name="connsiteY0" fmla="*/ 0 h 914400"/>
                <a:gd name="connsiteX1" fmla="*/ 914400 w 914400"/>
                <a:gd name="connsiteY1" fmla="*/ 0 h 914400"/>
                <a:gd name="connsiteX2" fmla="*/ 914400 w 914400"/>
                <a:gd name="connsiteY2" fmla="*/ 914400 h 914400"/>
                <a:gd name="connsiteX3" fmla="*/ 0 w 914400"/>
                <a:gd name="connsiteY3" fmla="*/ 914400 h 914400"/>
                <a:gd name="connsiteX4" fmla="*/ 0 w 914400"/>
                <a:gd name="connsiteY4" fmla="*/ 0 h 914400"/>
                <a:gd name="connsiteX0" fmla="*/ 0 w 914400"/>
                <a:gd name="connsiteY0" fmla="*/ 292963 h 1207363"/>
                <a:gd name="connsiteX1" fmla="*/ 914400 w 914400"/>
                <a:gd name="connsiteY1" fmla="*/ 0 h 1207363"/>
                <a:gd name="connsiteX2" fmla="*/ 914400 w 914400"/>
                <a:gd name="connsiteY2" fmla="*/ 1207363 h 1207363"/>
                <a:gd name="connsiteX3" fmla="*/ 0 w 914400"/>
                <a:gd name="connsiteY3" fmla="*/ 1207363 h 1207363"/>
                <a:gd name="connsiteX4" fmla="*/ 0 w 914400"/>
                <a:gd name="connsiteY4" fmla="*/ 292963 h 1207363"/>
                <a:gd name="connsiteX0" fmla="*/ 612559 w 914400"/>
                <a:gd name="connsiteY0" fmla="*/ 8877 h 1207363"/>
                <a:gd name="connsiteX1" fmla="*/ 914400 w 914400"/>
                <a:gd name="connsiteY1" fmla="*/ 0 h 1207363"/>
                <a:gd name="connsiteX2" fmla="*/ 914400 w 914400"/>
                <a:gd name="connsiteY2" fmla="*/ 1207363 h 1207363"/>
                <a:gd name="connsiteX3" fmla="*/ 0 w 914400"/>
                <a:gd name="connsiteY3" fmla="*/ 1207363 h 1207363"/>
                <a:gd name="connsiteX4" fmla="*/ 612559 w 914400"/>
                <a:gd name="connsiteY4" fmla="*/ 8877 h 1207363"/>
                <a:gd name="connsiteX0" fmla="*/ 0 w 301841"/>
                <a:gd name="connsiteY0" fmla="*/ 8877 h 1207363"/>
                <a:gd name="connsiteX1" fmla="*/ 301841 w 301841"/>
                <a:gd name="connsiteY1" fmla="*/ 0 h 1207363"/>
                <a:gd name="connsiteX2" fmla="*/ 301841 w 301841"/>
                <a:gd name="connsiteY2" fmla="*/ 1207363 h 1207363"/>
                <a:gd name="connsiteX3" fmla="*/ 186432 w 301841"/>
                <a:gd name="connsiteY3" fmla="*/ 408372 h 1207363"/>
                <a:gd name="connsiteX4" fmla="*/ 0 w 301841"/>
                <a:gd name="connsiteY4" fmla="*/ 8877 h 1207363"/>
                <a:gd name="connsiteX0" fmla="*/ 0 w 133166"/>
                <a:gd name="connsiteY0" fmla="*/ 0 h 1207364"/>
                <a:gd name="connsiteX1" fmla="*/ 133166 w 133166"/>
                <a:gd name="connsiteY1" fmla="*/ 1 h 1207364"/>
                <a:gd name="connsiteX2" fmla="*/ 133166 w 133166"/>
                <a:gd name="connsiteY2" fmla="*/ 1207364 h 1207364"/>
                <a:gd name="connsiteX3" fmla="*/ 17757 w 133166"/>
                <a:gd name="connsiteY3" fmla="*/ 408373 h 1207364"/>
                <a:gd name="connsiteX4" fmla="*/ 0 w 133166"/>
                <a:gd name="connsiteY4" fmla="*/ 0 h 1207364"/>
                <a:gd name="connsiteX0" fmla="*/ 0 w 142044"/>
                <a:gd name="connsiteY0" fmla="*/ 0 h 408373"/>
                <a:gd name="connsiteX1" fmla="*/ 133166 w 142044"/>
                <a:gd name="connsiteY1" fmla="*/ 1 h 408373"/>
                <a:gd name="connsiteX2" fmla="*/ 142044 w 142044"/>
                <a:gd name="connsiteY2" fmla="*/ 301842 h 408373"/>
                <a:gd name="connsiteX3" fmla="*/ 17757 w 142044"/>
                <a:gd name="connsiteY3" fmla="*/ 408373 h 408373"/>
                <a:gd name="connsiteX4" fmla="*/ 0 w 142044"/>
                <a:gd name="connsiteY4" fmla="*/ 0 h 408373"/>
                <a:gd name="connsiteX0" fmla="*/ 0 w 133166"/>
                <a:gd name="connsiteY0" fmla="*/ 0 h 408373"/>
                <a:gd name="connsiteX1" fmla="*/ 133166 w 133166"/>
                <a:gd name="connsiteY1" fmla="*/ 1 h 408373"/>
                <a:gd name="connsiteX2" fmla="*/ 118293 w 133166"/>
                <a:gd name="connsiteY2" fmla="*/ 313717 h 408373"/>
                <a:gd name="connsiteX3" fmla="*/ 17757 w 133166"/>
                <a:gd name="connsiteY3" fmla="*/ 408373 h 408373"/>
                <a:gd name="connsiteX4" fmla="*/ 0 w 133166"/>
                <a:gd name="connsiteY4" fmla="*/ 0 h 408373"/>
                <a:gd name="connsiteX0" fmla="*/ 0 w 118293"/>
                <a:gd name="connsiteY0" fmla="*/ 5937 h 414310"/>
                <a:gd name="connsiteX1" fmla="*/ 115353 w 118293"/>
                <a:gd name="connsiteY1" fmla="*/ 0 h 414310"/>
                <a:gd name="connsiteX2" fmla="*/ 118293 w 118293"/>
                <a:gd name="connsiteY2" fmla="*/ 319654 h 414310"/>
                <a:gd name="connsiteX3" fmla="*/ 17757 w 118293"/>
                <a:gd name="connsiteY3" fmla="*/ 414310 h 414310"/>
                <a:gd name="connsiteX4" fmla="*/ 0 w 118293"/>
                <a:gd name="connsiteY4" fmla="*/ 5937 h 414310"/>
                <a:gd name="connsiteX0" fmla="*/ 0 w 118293"/>
                <a:gd name="connsiteY0" fmla="*/ 5937 h 366809"/>
                <a:gd name="connsiteX1" fmla="*/ 115353 w 118293"/>
                <a:gd name="connsiteY1" fmla="*/ 0 h 366809"/>
                <a:gd name="connsiteX2" fmla="*/ 118293 w 118293"/>
                <a:gd name="connsiteY2" fmla="*/ 319654 h 366809"/>
                <a:gd name="connsiteX3" fmla="*/ 5882 w 118293"/>
                <a:gd name="connsiteY3" fmla="*/ 366809 h 366809"/>
                <a:gd name="connsiteX4" fmla="*/ 0 w 118293"/>
                <a:gd name="connsiteY4" fmla="*/ 5937 h 366809"/>
                <a:gd name="connsiteX0" fmla="*/ 0 w 115353"/>
                <a:gd name="connsiteY0" fmla="*/ 5937 h 366809"/>
                <a:gd name="connsiteX1" fmla="*/ 115353 w 115353"/>
                <a:gd name="connsiteY1" fmla="*/ 0 h 366809"/>
                <a:gd name="connsiteX2" fmla="*/ 112356 w 115353"/>
                <a:gd name="connsiteY2" fmla="*/ 278091 h 366809"/>
                <a:gd name="connsiteX3" fmla="*/ 5882 w 115353"/>
                <a:gd name="connsiteY3" fmla="*/ 366809 h 366809"/>
                <a:gd name="connsiteX4" fmla="*/ 0 w 115353"/>
                <a:gd name="connsiteY4" fmla="*/ 5937 h 366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5353" h="366809">
                  <a:moveTo>
                    <a:pt x="0" y="5937"/>
                  </a:moveTo>
                  <a:lnTo>
                    <a:pt x="115353" y="0"/>
                  </a:lnTo>
                  <a:lnTo>
                    <a:pt x="112356" y="278091"/>
                  </a:lnTo>
                  <a:lnTo>
                    <a:pt x="5882" y="366809"/>
                  </a:lnTo>
                  <a:cubicBezTo>
                    <a:pt x="3921" y="246518"/>
                    <a:pt x="1961" y="126228"/>
                    <a:pt x="0" y="5937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/>
            </a:p>
          </p:txBody>
        </p:sp>
        <p:sp>
          <p:nvSpPr>
            <p:cNvPr id="33" name="Rectangle 6">
              <a:extLst>
                <a:ext uri="{FF2B5EF4-FFF2-40B4-BE49-F238E27FC236}">
                  <a16:creationId xmlns:a16="http://schemas.microsoft.com/office/drawing/2014/main" id="{CDBA9DB5-7BA5-41CD-8BFA-D077A0C8D3B3}"/>
                </a:ext>
              </a:extLst>
            </p:cNvPr>
            <p:cNvSpPr/>
            <p:nvPr/>
          </p:nvSpPr>
          <p:spPr>
            <a:xfrm flipH="1">
              <a:off x="2153502" y="2017026"/>
              <a:ext cx="2286358" cy="288032"/>
            </a:xfrm>
            <a:custGeom>
              <a:avLst/>
              <a:gdLst>
                <a:gd name="connsiteX0" fmla="*/ 0 w 5285462"/>
                <a:gd name="connsiteY0" fmla="*/ 0 h 576064"/>
                <a:gd name="connsiteX1" fmla="*/ 4724629 w 5285462"/>
                <a:gd name="connsiteY1" fmla="*/ 0 h 576064"/>
                <a:gd name="connsiteX2" fmla="*/ 5285462 w 5285462"/>
                <a:gd name="connsiteY2" fmla="*/ 576064 h 576064"/>
                <a:gd name="connsiteX3" fmla="*/ 0 w 5285462"/>
                <a:gd name="connsiteY3" fmla="*/ 576064 h 576064"/>
                <a:gd name="connsiteX4" fmla="*/ 0 w 5285462"/>
                <a:gd name="connsiteY4" fmla="*/ 0 h 576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85462" h="576064">
                  <a:moveTo>
                    <a:pt x="0" y="0"/>
                  </a:moveTo>
                  <a:lnTo>
                    <a:pt x="4724629" y="0"/>
                  </a:lnTo>
                  <a:lnTo>
                    <a:pt x="5285462" y="576064"/>
                  </a:lnTo>
                  <a:lnTo>
                    <a:pt x="0" y="57606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/>
            </a:p>
          </p:txBody>
        </p:sp>
      </p:grpSp>
      <p:sp>
        <p:nvSpPr>
          <p:cNvPr id="34" name="Text Placeholder 35">
            <a:extLst>
              <a:ext uri="{FF2B5EF4-FFF2-40B4-BE49-F238E27FC236}">
                <a16:creationId xmlns:a16="http://schemas.microsoft.com/office/drawing/2014/main" id="{9028EE34-BB64-4BC3-8893-11A5ACE48D24}"/>
              </a:ext>
            </a:extLst>
          </p:cNvPr>
          <p:cNvSpPr txBox="1">
            <a:spLocks/>
          </p:cNvSpPr>
          <p:nvPr/>
        </p:nvSpPr>
        <p:spPr>
          <a:xfrm>
            <a:off x="7315677" y="86785"/>
            <a:ext cx="3782860" cy="609830"/>
          </a:xfrm>
          <a:prstGeom prst="rect">
            <a:avLst/>
          </a:prstGeom>
          <a:noFill/>
          <a:ln w="12700">
            <a:noFill/>
          </a:ln>
          <a:effectLst>
            <a:innerShdw blurRad="114300">
              <a:schemeClr val="bg1"/>
            </a:innerShdw>
          </a:effectLst>
        </p:spPr>
        <p:txBody>
          <a:bodyPr lIns="108000" anchor="ctr"/>
          <a:lstStyle>
            <a:lvl1pPr marL="0" indent="0" algn="l" defTabSz="914400" rtl="0" eaLnBrk="1" latinLnBrk="1" hangingPunct="1">
              <a:spcBef>
                <a:spcPct val="20000"/>
              </a:spcBef>
              <a:buFontTx/>
              <a:buNone/>
              <a:defRPr lang="ko-KR" altLang="en-US" sz="14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h-TH" altLang="ko-K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aiSans Neue ExtBd" pitchFamily="2" charset="-34"/>
                <a:cs typeface="ThaiSans Neue ExtBd" pitchFamily="2" charset="-34"/>
              </a:rPr>
              <a:t>ประวัติส่วนตัวนักวิจัยพี่เลี้ยง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aiSans Neue ExtBd" pitchFamily="2" charset="-34"/>
              <a:cs typeface="ThaiSans Neue ExtBd" pitchFamily="2" charset="-34"/>
            </a:endParaRPr>
          </a:p>
        </p:txBody>
      </p:sp>
      <p:sp>
        <p:nvSpPr>
          <p:cNvPr id="26" name="직사각형 29">
            <a:extLst>
              <a:ext uri="{FF2B5EF4-FFF2-40B4-BE49-F238E27FC236}">
                <a16:creationId xmlns:a16="http://schemas.microsoft.com/office/drawing/2014/main" id="{C10D3F91-C9E6-4AC5-A9FE-DBE00372D06D}"/>
              </a:ext>
            </a:extLst>
          </p:cNvPr>
          <p:cNvSpPr/>
          <p:nvPr/>
        </p:nvSpPr>
        <p:spPr>
          <a:xfrm>
            <a:off x="5429250" y="1381125"/>
            <a:ext cx="6851011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th-TH" altLang="ko-KR" sz="2400" b="1" dirty="0">
                <a:solidFill>
                  <a:schemeClr val="accent4">
                    <a:lumMod val="50000"/>
                  </a:schemeClr>
                </a:solidFill>
                <a:latin typeface="ThaiSans Neue ExtBd" pitchFamily="2" charset="-34"/>
                <a:cs typeface="ThaiSans Neue ExtBd" pitchFamily="2" charset="-34"/>
              </a:rPr>
              <a:t>ชื่อ-นามสกุล </a:t>
            </a:r>
            <a:r>
              <a:rPr lang="en-US" altLang="ko-KR" sz="2400" dirty="0">
                <a:solidFill>
                  <a:schemeClr val="accent4">
                    <a:lumMod val="50000"/>
                  </a:schemeClr>
                </a:solidFill>
                <a:latin typeface="ThaiSans Neue ExtBd" pitchFamily="2" charset="-34"/>
                <a:cs typeface="ThaiSans Neue ExtBd" pitchFamily="2" charset="-34"/>
              </a:rPr>
              <a:t>:</a:t>
            </a:r>
            <a:r>
              <a:rPr lang="th-TH" altLang="ko-KR" sz="2400" dirty="0">
                <a:solidFill>
                  <a:schemeClr val="accent4">
                    <a:lumMod val="50000"/>
                  </a:schemeClr>
                </a:solidFill>
                <a:latin typeface="ThaiSans Neue ExtBd" pitchFamily="2" charset="-34"/>
                <a:cs typeface="ThaiSans Neue ExtBd" pitchFamily="2" charset="-34"/>
              </a:rPr>
              <a:t> </a:t>
            </a:r>
            <a:r>
              <a:rPr lang="th-TH" altLang="ko-K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haiSans Neue SemBd" pitchFamily="2" charset="-34"/>
                <a:cs typeface="ThaiSans Neue SemBd" pitchFamily="2" charset="-34"/>
              </a:rPr>
              <a:t>รศ.ดร.</a:t>
            </a:r>
            <a:r>
              <a:rPr lang="th-TH" altLang="ko-KR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haiSans Neue SemBd" pitchFamily="2" charset="-34"/>
                <a:cs typeface="ThaiSans Neue SemBd" pitchFamily="2" charset="-34"/>
              </a:rPr>
              <a:t>สุพัตรา</a:t>
            </a:r>
            <a:r>
              <a:rPr lang="th-TH" altLang="ko-K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haiSans Neue SemBd" pitchFamily="2" charset="-34"/>
                <a:cs typeface="ThaiSans Neue SemBd" pitchFamily="2" charset="-34"/>
              </a:rPr>
              <a:t>  วิไลลักษณ์</a:t>
            </a:r>
          </a:p>
          <a:p>
            <a:pPr>
              <a:lnSpc>
                <a:spcPct val="150000"/>
              </a:lnSpc>
            </a:pPr>
            <a:r>
              <a:rPr lang="th-TH" altLang="ko-KR" sz="2400" b="1" dirty="0">
                <a:solidFill>
                  <a:schemeClr val="accent4">
                    <a:lumMod val="50000"/>
                  </a:schemeClr>
                </a:solidFill>
                <a:latin typeface="ThaiSans Neue ExtBd" pitchFamily="2" charset="-34"/>
                <a:cs typeface="ThaiSans Neue ExtBd" pitchFamily="2" charset="-34"/>
              </a:rPr>
              <a:t>ตำแหน่งปัจจุบัน </a:t>
            </a:r>
            <a:r>
              <a:rPr lang="en-US" altLang="ko-KR" sz="2400" dirty="0">
                <a:solidFill>
                  <a:schemeClr val="accent4">
                    <a:lumMod val="50000"/>
                  </a:schemeClr>
                </a:solidFill>
                <a:latin typeface="ThaiSans Neue ExtBd" pitchFamily="2" charset="-34"/>
                <a:cs typeface="ThaiSans Neue ExtBd" pitchFamily="2" charset="-34"/>
              </a:rPr>
              <a:t>: </a:t>
            </a:r>
            <a:r>
              <a:rPr lang="th-TH" altLang="ko-K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haiSans Neue SemBd" pitchFamily="2" charset="-34"/>
                <a:cs typeface="ThaiSans Neue SemBd" pitchFamily="2" charset="-34"/>
              </a:rPr>
              <a:t>คณบดีวิทยาลัยการดนตรี / ประธานหลักสูตร</a:t>
            </a:r>
            <a:r>
              <a:rPr lang="th-TH" altLang="ko-KR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haiSans Neue SemBd" pitchFamily="2" charset="-34"/>
                <a:cs typeface="ThaiSans Neue SemBd" pitchFamily="2" charset="-34"/>
              </a:rPr>
              <a:t>ครุศาสตร</a:t>
            </a:r>
            <a:r>
              <a:rPr lang="th-TH" altLang="ko-K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haiSans Neue SemBd" pitchFamily="2" charset="-34"/>
                <a:cs typeface="ThaiSans Neue SemBd" pitchFamily="2" charset="-34"/>
              </a:rPr>
              <a:t>บัณฑิต สาขาวิชาดนตรีไทยศึกษา</a:t>
            </a:r>
          </a:p>
          <a:p>
            <a:pPr>
              <a:lnSpc>
                <a:spcPct val="150000"/>
              </a:lnSpc>
            </a:pPr>
            <a:r>
              <a:rPr lang="th-TH" altLang="ko-KR" sz="2400" b="1" dirty="0">
                <a:solidFill>
                  <a:schemeClr val="accent4">
                    <a:lumMod val="50000"/>
                  </a:schemeClr>
                </a:solidFill>
                <a:latin typeface="ThaiSans Neue ExtBd" pitchFamily="2" charset="-34"/>
                <a:cs typeface="ThaiSans Neue ExtBd" pitchFamily="2" charset="-34"/>
              </a:rPr>
              <a:t>สังกัด/สาขาวิชา </a:t>
            </a:r>
            <a:r>
              <a:rPr lang="en-US" altLang="ko-KR" sz="2400" b="1" dirty="0">
                <a:solidFill>
                  <a:schemeClr val="accent4">
                    <a:lumMod val="50000"/>
                  </a:schemeClr>
                </a:solidFill>
                <a:latin typeface="ThaiSans Neue ExtBd" pitchFamily="2" charset="-34"/>
                <a:cs typeface="ThaiSans Neue ExtBd" pitchFamily="2" charset="-34"/>
              </a:rPr>
              <a:t>:</a:t>
            </a:r>
            <a:r>
              <a:rPr lang="th-TH" altLang="ko-KR" sz="2400" b="1" dirty="0">
                <a:solidFill>
                  <a:schemeClr val="accent4">
                    <a:lumMod val="50000"/>
                  </a:schemeClr>
                </a:solidFill>
                <a:latin typeface="ThaiSans Neue ExtBd" pitchFamily="2" charset="-34"/>
                <a:cs typeface="ThaiSans Neue ExtBd" pitchFamily="2" charset="-34"/>
              </a:rPr>
              <a:t> </a:t>
            </a:r>
            <a:r>
              <a:rPr lang="th-TH" altLang="ko-K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haiSans Neue SemBd" pitchFamily="2" charset="-34"/>
                <a:cs typeface="ThaiSans Neue SemBd" pitchFamily="2" charset="-34"/>
              </a:rPr>
              <a:t>สาขาวิชาดนตรีไทยศึกษา วิทยาลัยการดนตรี </a:t>
            </a:r>
            <a:endParaRPr lang="en-US" altLang="ko-KR" sz="2400" dirty="0">
              <a:solidFill>
                <a:schemeClr val="tx1">
                  <a:lumMod val="75000"/>
                  <a:lumOff val="25000"/>
                </a:schemeClr>
              </a:solidFill>
              <a:latin typeface="ThaiSans Neue SemBd" pitchFamily="2" charset="-34"/>
              <a:cs typeface="ThaiSans Neue SemBd" pitchFamily="2" charset="-34"/>
            </a:endParaRPr>
          </a:p>
          <a:p>
            <a:pPr>
              <a:lnSpc>
                <a:spcPct val="150000"/>
              </a:lnSpc>
            </a:pPr>
            <a:r>
              <a:rPr lang="en-US" altLang="ko-KR" sz="2400" dirty="0">
                <a:solidFill>
                  <a:schemeClr val="accent4">
                    <a:lumMod val="50000"/>
                  </a:schemeClr>
                </a:solidFill>
                <a:latin typeface="ThaiSans Neue ExtBd" pitchFamily="2" charset="-34"/>
                <a:cs typeface="ThaiSans Neue ExtBd" pitchFamily="2" charset="-34"/>
              </a:rPr>
              <a:t>E-mail : </a:t>
            </a:r>
            <a:r>
              <a:rPr lang="en-US" altLang="ko-K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haiSans Neue SemBd" pitchFamily="2" charset="-34"/>
                <a:cs typeface="ThaiSans Neue SemBd" pitchFamily="2" charset="-34"/>
              </a:rPr>
              <a:t> beagle_dogy@yahoo.com</a:t>
            </a:r>
            <a:endParaRPr lang="th-TH" altLang="ko-KR" sz="2400" dirty="0">
              <a:solidFill>
                <a:schemeClr val="tx1">
                  <a:lumMod val="75000"/>
                  <a:lumOff val="25000"/>
                </a:schemeClr>
              </a:solidFill>
              <a:latin typeface="ThaiSans Neue SemBd" pitchFamily="2" charset="-34"/>
              <a:cs typeface="ThaiSans Neue SemBd" pitchFamily="2" charset="-34"/>
            </a:endParaRPr>
          </a:p>
        </p:txBody>
      </p:sp>
      <p:sp>
        <p:nvSpPr>
          <p:cNvPr id="2" name="AutoShape 2" descr="กล่องข้อความ"/>
          <p:cNvSpPr>
            <a:spLocks noChangeAspect="1" noChangeArrowheads="1"/>
          </p:cNvSpPr>
          <p:nvPr/>
        </p:nvSpPr>
        <p:spPr bwMode="auto">
          <a:xfrm>
            <a:off x="190500" y="-2127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sp>
        <p:nvSpPr>
          <p:cNvPr id="4" name="AutoShape 4" descr="กล่องข้อความ"/>
          <p:cNvSpPr>
            <a:spLocks noChangeAspect="1" noChangeArrowheads="1"/>
          </p:cNvSpPr>
          <p:nvPr/>
        </p:nvSpPr>
        <p:spPr bwMode="auto">
          <a:xfrm>
            <a:off x="342900" y="-603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sp>
        <p:nvSpPr>
          <p:cNvPr id="5" name="AutoShape 6" descr="กล่องข้อความ"/>
          <p:cNvSpPr>
            <a:spLocks noChangeAspect="1" noChangeArrowheads="1"/>
          </p:cNvSpPr>
          <p:nvPr/>
        </p:nvSpPr>
        <p:spPr bwMode="auto">
          <a:xfrm>
            <a:off x="495300" y="920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sp>
        <p:nvSpPr>
          <p:cNvPr id="6" name="AutoShape 2" descr="กล่องข้อความ"/>
          <p:cNvSpPr>
            <a:spLocks noChangeAspect="1" noChangeArrowheads="1"/>
          </p:cNvSpPr>
          <p:nvPr/>
        </p:nvSpPr>
        <p:spPr bwMode="auto">
          <a:xfrm>
            <a:off x="647700" y="2444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pic>
        <p:nvPicPr>
          <p:cNvPr id="13" name="รูปภาพ 12" descr="G:\UltraBook01_2015\ส่วนตัว\yoke_\DSC_7179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29" b="10625"/>
          <a:stretch/>
        </p:blipFill>
        <p:spPr bwMode="auto">
          <a:xfrm>
            <a:off x="1739183" y="1057274"/>
            <a:ext cx="3451942" cy="423262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รูปภาพ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3142" y="4795217"/>
            <a:ext cx="2096498" cy="2687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89436"/>
      </p:ext>
    </p:extLst>
  </p:cSld>
  <p:clrMapOvr>
    <a:masterClrMapping/>
  </p:clrMapOvr>
  <p:transition spd="slow" advClick="0" advTm="4000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0">
            <a:extLst>
              <a:ext uri="{FF2B5EF4-FFF2-40B4-BE49-F238E27FC236}">
                <a16:creationId xmlns:a16="http://schemas.microsoft.com/office/drawing/2014/main" id="{656F0653-AEDA-4B83-B698-1694671E8953}"/>
              </a:ext>
            </a:extLst>
          </p:cNvPr>
          <p:cNvSpPr txBox="1">
            <a:spLocks/>
          </p:cNvSpPr>
          <p:nvPr/>
        </p:nvSpPr>
        <p:spPr>
          <a:xfrm rot="16200000">
            <a:off x="-2235517" y="2906913"/>
            <a:ext cx="6164031" cy="1044174"/>
          </a:xfrm>
          <a:prstGeom prst="rect">
            <a:avLst/>
          </a:prstGeom>
          <a:noFill/>
        </p:spPr>
        <p:txBody>
          <a:bodyPr anchor="ctr"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0000"/>
              </a:lnSpc>
              <a:buNone/>
            </a:pPr>
            <a:r>
              <a:rPr lang="en-US" altLang="ko-KR" sz="44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Portfolio</a:t>
            </a:r>
          </a:p>
        </p:txBody>
      </p:sp>
      <p:grpSp>
        <p:nvGrpSpPr>
          <p:cNvPr id="19" name="Group 14">
            <a:extLst>
              <a:ext uri="{FF2B5EF4-FFF2-40B4-BE49-F238E27FC236}">
                <a16:creationId xmlns:a16="http://schemas.microsoft.com/office/drawing/2014/main" id="{E3BFFD28-F7AC-45E5-A18B-80178BC90055}"/>
              </a:ext>
            </a:extLst>
          </p:cNvPr>
          <p:cNvGrpSpPr/>
          <p:nvPr/>
        </p:nvGrpSpPr>
        <p:grpSpPr>
          <a:xfrm flipH="1">
            <a:off x="7159730" y="105835"/>
            <a:ext cx="4996706" cy="779990"/>
            <a:chOff x="2153502" y="2017026"/>
            <a:chExt cx="2286358" cy="376921"/>
          </a:xfrm>
          <a:solidFill>
            <a:srgbClr val="7030A0"/>
          </a:solidFill>
        </p:grpSpPr>
        <p:sp>
          <p:nvSpPr>
            <p:cNvPr id="27" name="Rectangle 9">
              <a:extLst>
                <a:ext uri="{FF2B5EF4-FFF2-40B4-BE49-F238E27FC236}">
                  <a16:creationId xmlns:a16="http://schemas.microsoft.com/office/drawing/2014/main" id="{A2F178FF-64AC-484B-9B35-7C72AF1EF2C6}"/>
                </a:ext>
              </a:extLst>
            </p:cNvPr>
            <p:cNvSpPr/>
            <p:nvPr/>
          </p:nvSpPr>
          <p:spPr>
            <a:xfrm>
              <a:off x="4319543" y="2027138"/>
              <a:ext cx="115353" cy="366809"/>
            </a:xfrm>
            <a:custGeom>
              <a:avLst/>
              <a:gdLst>
                <a:gd name="connsiteX0" fmla="*/ 0 w 914400"/>
                <a:gd name="connsiteY0" fmla="*/ 0 h 914400"/>
                <a:gd name="connsiteX1" fmla="*/ 914400 w 914400"/>
                <a:gd name="connsiteY1" fmla="*/ 0 h 914400"/>
                <a:gd name="connsiteX2" fmla="*/ 914400 w 914400"/>
                <a:gd name="connsiteY2" fmla="*/ 914400 h 914400"/>
                <a:gd name="connsiteX3" fmla="*/ 0 w 914400"/>
                <a:gd name="connsiteY3" fmla="*/ 914400 h 914400"/>
                <a:gd name="connsiteX4" fmla="*/ 0 w 914400"/>
                <a:gd name="connsiteY4" fmla="*/ 0 h 914400"/>
                <a:gd name="connsiteX0" fmla="*/ 0 w 914400"/>
                <a:gd name="connsiteY0" fmla="*/ 292963 h 1207363"/>
                <a:gd name="connsiteX1" fmla="*/ 914400 w 914400"/>
                <a:gd name="connsiteY1" fmla="*/ 0 h 1207363"/>
                <a:gd name="connsiteX2" fmla="*/ 914400 w 914400"/>
                <a:gd name="connsiteY2" fmla="*/ 1207363 h 1207363"/>
                <a:gd name="connsiteX3" fmla="*/ 0 w 914400"/>
                <a:gd name="connsiteY3" fmla="*/ 1207363 h 1207363"/>
                <a:gd name="connsiteX4" fmla="*/ 0 w 914400"/>
                <a:gd name="connsiteY4" fmla="*/ 292963 h 1207363"/>
                <a:gd name="connsiteX0" fmla="*/ 612559 w 914400"/>
                <a:gd name="connsiteY0" fmla="*/ 8877 h 1207363"/>
                <a:gd name="connsiteX1" fmla="*/ 914400 w 914400"/>
                <a:gd name="connsiteY1" fmla="*/ 0 h 1207363"/>
                <a:gd name="connsiteX2" fmla="*/ 914400 w 914400"/>
                <a:gd name="connsiteY2" fmla="*/ 1207363 h 1207363"/>
                <a:gd name="connsiteX3" fmla="*/ 0 w 914400"/>
                <a:gd name="connsiteY3" fmla="*/ 1207363 h 1207363"/>
                <a:gd name="connsiteX4" fmla="*/ 612559 w 914400"/>
                <a:gd name="connsiteY4" fmla="*/ 8877 h 1207363"/>
                <a:gd name="connsiteX0" fmla="*/ 0 w 301841"/>
                <a:gd name="connsiteY0" fmla="*/ 8877 h 1207363"/>
                <a:gd name="connsiteX1" fmla="*/ 301841 w 301841"/>
                <a:gd name="connsiteY1" fmla="*/ 0 h 1207363"/>
                <a:gd name="connsiteX2" fmla="*/ 301841 w 301841"/>
                <a:gd name="connsiteY2" fmla="*/ 1207363 h 1207363"/>
                <a:gd name="connsiteX3" fmla="*/ 186432 w 301841"/>
                <a:gd name="connsiteY3" fmla="*/ 408372 h 1207363"/>
                <a:gd name="connsiteX4" fmla="*/ 0 w 301841"/>
                <a:gd name="connsiteY4" fmla="*/ 8877 h 1207363"/>
                <a:gd name="connsiteX0" fmla="*/ 0 w 133166"/>
                <a:gd name="connsiteY0" fmla="*/ 0 h 1207364"/>
                <a:gd name="connsiteX1" fmla="*/ 133166 w 133166"/>
                <a:gd name="connsiteY1" fmla="*/ 1 h 1207364"/>
                <a:gd name="connsiteX2" fmla="*/ 133166 w 133166"/>
                <a:gd name="connsiteY2" fmla="*/ 1207364 h 1207364"/>
                <a:gd name="connsiteX3" fmla="*/ 17757 w 133166"/>
                <a:gd name="connsiteY3" fmla="*/ 408373 h 1207364"/>
                <a:gd name="connsiteX4" fmla="*/ 0 w 133166"/>
                <a:gd name="connsiteY4" fmla="*/ 0 h 1207364"/>
                <a:gd name="connsiteX0" fmla="*/ 0 w 142044"/>
                <a:gd name="connsiteY0" fmla="*/ 0 h 408373"/>
                <a:gd name="connsiteX1" fmla="*/ 133166 w 142044"/>
                <a:gd name="connsiteY1" fmla="*/ 1 h 408373"/>
                <a:gd name="connsiteX2" fmla="*/ 142044 w 142044"/>
                <a:gd name="connsiteY2" fmla="*/ 301842 h 408373"/>
                <a:gd name="connsiteX3" fmla="*/ 17757 w 142044"/>
                <a:gd name="connsiteY3" fmla="*/ 408373 h 408373"/>
                <a:gd name="connsiteX4" fmla="*/ 0 w 142044"/>
                <a:gd name="connsiteY4" fmla="*/ 0 h 408373"/>
                <a:gd name="connsiteX0" fmla="*/ 0 w 133166"/>
                <a:gd name="connsiteY0" fmla="*/ 0 h 408373"/>
                <a:gd name="connsiteX1" fmla="*/ 133166 w 133166"/>
                <a:gd name="connsiteY1" fmla="*/ 1 h 408373"/>
                <a:gd name="connsiteX2" fmla="*/ 118293 w 133166"/>
                <a:gd name="connsiteY2" fmla="*/ 313717 h 408373"/>
                <a:gd name="connsiteX3" fmla="*/ 17757 w 133166"/>
                <a:gd name="connsiteY3" fmla="*/ 408373 h 408373"/>
                <a:gd name="connsiteX4" fmla="*/ 0 w 133166"/>
                <a:gd name="connsiteY4" fmla="*/ 0 h 408373"/>
                <a:gd name="connsiteX0" fmla="*/ 0 w 118293"/>
                <a:gd name="connsiteY0" fmla="*/ 5937 h 414310"/>
                <a:gd name="connsiteX1" fmla="*/ 115353 w 118293"/>
                <a:gd name="connsiteY1" fmla="*/ 0 h 414310"/>
                <a:gd name="connsiteX2" fmla="*/ 118293 w 118293"/>
                <a:gd name="connsiteY2" fmla="*/ 319654 h 414310"/>
                <a:gd name="connsiteX3" fmla="*/ 17757 w 118293"/>
                <a:gd name="connsiteY3" fmla="*/ 414310 h 414310"/>
                <a:gd name="connsiteX4" fmla="*/ 0 w 118293"/>
                <a:gd name="connsiteY4" fmla="*/ 5937 h 414310"/>
                <a:gd name="connsiteX0" fmla="*/ 0 w 118293"/>
                <a:gd name="connsiteY0" fmla="*/ 5937 h 366809"/>
                <a:gd name="connsiteX1" fmla="*/ 115353 w 118293"/>
                <a:gd name="connsiteY1" fmla="*/ 0 h 366809"/>
                <a:gd name="connsiteX2" fmla="*/ 118293 w 118293"/>
                <a:gd name="connsiteY2" fmla="*/ 319654 h 366809"/>
                <a:gd name="connsiteX3" fmla="*/ 5882 w 118293"/>
                <a:gd name="connsiteY3" fmla="*/ 366809 h 366809"/>
                <a:gd name="connsiteX4" fmla="*/ 0 w 118293"/>
                <a:gd name="connsiteY4" fmla="*/ 5937 h 366809"/>
                <a:gd name="connsiteX0" fmla="*/ 0 w 115353"/>
                <a:gd name="connsiteY0" fmla="*/ 5937 h 366809"/>
                <a:gd name="connsiteX1" fmla="*/ 115353 w 115353"/>
                <a:gd name="connsiteY1" fmla="*/ 0 h 366809"/>
                <a:gd name="connsiteX2" fmla="*/ 112356 w 115353"/>
                <a:gd name="connsiteY2" fmla="*/ 278091 h 366809"/>
                <a:gd name="connsiteX3" fmla="*/ 5882 w 115353"/>
                <a:gd name="connsiteY3" fmla="*/ 366809 h 366809"/>
                <a:gd name="connsiteX4" fmla="*/ 0 w 115353"/>
                <a:gd name="connsiteY4" fmla="*/ 5937 h 366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5353" h="366809">
                  <a:moveTo>
                    <a:pt x="0" y="5937"/>
                  </a:moveTo>
                  <a:lnTo>
                    <a:pt x="115353" y="0"/>
                  </a:lnTo>
                  <a:lnTo>
                    <a:pt x="112356" y="278091"/>
                  </a:lnTo>
                  <a:lnTo>
                    <a:pt x="5882" y="366809"/>
                  </a:lnTo>
                  <a:cubicBezTo>
                    <a:pt x="3921" y="246518"/>
                    <a:pt x="1961" y="126228"/>
                    <a:pt x="0" y="5937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/>
            </a:p>
          </p:txBody>
        </p:sp>
        <p:sp>
          <p:nvSpPr>
            <p:cNvPr id="33" name="Rectangle 6">
              <a:extLst>
                <a:ext uri="{FF2B5EF4-FFF2-40B4-BE49-F238E27FC236}">
                  <a16:creationId xmlns:a16="http://schemas.microsoft.com/office/drawing/2014/main" id="{CDBA9DB5-7BA5-41CD-8BFA-D077A0C8D3B3}"/>
                </a:ext>
              </a:extLst>
            </p:cNvPr>
            <p:cNvSpPr/>
            <p:nvPr/>
          </p:nvSpPr>
          <p:spPr>
            <a:xfrm flipH="1">
              <a:off x="2153502" y="2017026"/>
              <a:ext cx="2286358" cy="288032"/>
            </a:xfrm>
            <a:custGeom>
              <a:avLst/>
              <a:gdLst>
                <a:gd name="connsiteX0" fmla="*/ 0 w 5285462"/>
                <a:gd name="connsiteY0" fmla="*/ 0 h 576064"/>
                <a:gd name="connsiteX1" fmla="*/ 4724629 w 5285462"/>
                <a:gd name="connsiteY1" fmla="*/ 0 h 576064"/>
                <a:gd name="connsiteX2" fmla="*/ 5285462 w 5285462"/>
                <a:gd name="connsiteY2" fmla="*/ 576064 h 576064"/>
                <a:gd name="connsiteX3" fmla="*/ 0 w 5285462"/>
                <a:gd name="connsiteY3" fmla="*/ 576064 h 576064"/>
                <a:gd name="connsiteX4" fmla="*/ 0 w 5285462"/>
                <a:gd name="connsiteY4" fmla="*/ 0 h 576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85462" h="576064">
                  <a:moveTo>
                    <a:pt x="0" y="0"/>
                  </a:moveTo>
                  <a:lnTo>
                    <a:pt x="4724629" y="0"/>
                  </a:lnTo>
                  <a:lnTo>
                    <a:pt x="5285462" y="576064"/>
                  </a:lnTo>
                  <a:lnTo>
                    <a:pt x="0" y="57606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/>
            </a:p>
          </p:txBody>
        </p:sp>
      </p:grpSp>
      <p:sp>
        <p:nvSpPr>
          <p:cNvPr id="34" name="Text Placeholder 35">
            <a:extLst>
              <a:ext uri="{FF2B5EF4-FFF2-40B4-BE49-F238E27FC236}">
                <a16:creationId xmlns:a16="http://schemas.microsoft.com/office/drawing/2014/main" id="{9028EE34-BB64-4BC3-8893-11A5ACE48D24}"/>
              </a:ext>
            </a:extLst>
          </p:cNvPr>
          <p:cNvSpPr txBox="1">
            <a:spLocks/>
          </p:cNvSpPr>
          <p:nvPr/>
        </p:nvSpPr>
        <p:spPr>
          <a:xfrm>
            <a:off x="7315677" y="86785"/>
            <a:ext cx="3782860" cy="609830"/>
          </a:xfrm>
          <a:prstGeom prst="rect">
            <a:avLst/>
          </a:prstGeom>
          <a:noFill/>
          <a:ln w="12700">
            <a:noFill/>
          </a:ln>
          <a:effectLst>
            <a:innerShdw blurRad="114300">
              <a:schemeClr val="bg1"/>
            </a:innerShdw>
          </a:effectLst>
        </p:spPr>
        <p:txBody>
          <a:bodyPr lIns="108000" anchor="ctr"/>
          <a:lstStyle>
            <a:lvl1pPr marL="0" indent="0" algn="l" defTabSz="914400" rtl="0" eaLnBrk="1" latinLnBrk="1" hangingPunct="1">
              <a:spcBef>
                <a:spcPct val="20000"/>
              </a:spcBef>
              <a:buFontTx/>
              <a:buNone/>
              <a:defRPr lang="ko-KR" altLang="en-US" sz="14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h-TH" altLang="ko-K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aiSans Neue ExtBd" pitchFamily="2" charset="-34"/>
                <a:cs typeface="ThaiSans Neue ExtBd" pitchFamily="2" charset="-34"/>
              </a:rPr>
              <a:t>ประวัติส่วนตัวนักวิจัยพี่เลี้ยง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aiSans Neue ExtBd" pitchFamily="2" charset="-34"/>
              <a:cs typeface="ThaiSans Neue ExtBd" pitchFamily="2" charset="-34"/>
            </a:endParaRPr>
          </a:p>
        </p:txBody>
      </p:sp>
      <p:sp>
        <p:nvSpPr>
          <p:cNvPr id="26" name="직사각형 29">
            <a:extLst>
              <a:ext uri="{FF2B5EF4-FFF2-40B4-BE49-F238E27FC236}">
                <a16:creationId xmlns:a16="http://schemas.microsoft.com/office/drawing/2014/main" id="{C10D3F91-C9E6-4AC5-A9FE-DBE00372D06D}"/>
              </a:ext>
            </a:extLst>
          </p:cNvPr>
          <p:cNvSpPr/>
          <p:nvPr/>
        </p:nvSpPr>
        <p:spPr>
          <a:xfrm>
            <a:off x="5498461" y="1476375"/>
            <a:ext cx="6657975" cy="46628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th-TH" altLang="ko-KR" sz="2200" b="1" dirty="0">
                <a:solidFill>
                  <a:schemeClr val="accent4">
                    <a:lumMod val="50000"/>
                  </a:schemeClr>
                </a:solidFill>
                <a:latin typeface="ThaiSans Neue ExtBd" pitchFamily="2" charset="-34"/>
                <a:cs typeface="ThaiSans Neue ExtBd" pitchFamily="2" charset="-34"/>
              </a:rPr>
              <a:t>ชื่อ-นามสกุล </a:t>
            </a:r>
            <a:r>
              <a:rPr lang="en-US" altLang="ko-KR" sz="2200" dirty="0">
                <a:solidFill>
                  <a:schemeClr val="accent4">
                    <a:lumMod val="50000"/>
                  </a:schemeClr>
                </a:solidFill>
                <a:latin typeface="ThaiSans Neue ExtBd" pitchFamily="2" charset="-34"/>
                <a:cs typeface="ThaiSans Neue ExtBd" pitchFamily="2" charset="-34"/>
              </a:rPr>
              <a:t>: </a:t>
            </a:r>
            <a:r>
              <a:rPr lang="th-TH" altLang="ko-KR" sz="2200" dirty="0">
                <a:solidFill>
                  <a:schemeClr val="accent4">
                    <a:lumMod val="50000"/>
                  </a:schemeClr>
                </a:solidFill>
                <a:latin typeface="ThaiSans Neue ExtBd" pitchFamily="2" charset="-34"/>
                <a:cs typeface="ThaiSans Neue ExtBd" pitchFamily="2" charset="-34"/>
              </a:rPr>
              <a:t> </a:t>
            </a:r>
            <a:r>
              <a:rPr lang="th-TH" altLang="ko-KR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ThaiSans Neue SemBd" pitchFamily="2" charset="-34"/>
                <a:cs typeface="ThaiSans Neue SemBd" pitchFamily="2" charset="-34"/>
              </a:rPr>
              <a:t>ผศ.ดร.</a:t>
            </a:r>
            <a:r>
              <a:rPr lang="th-TH" altLang="ko-KR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haiSans Neue SemBd" pitchFamily="2" charset="-34"/>
                <a:cs typeface="ThaiSans Neue SemBd" pitchFamily="2" charset="-34"/>
              </a:rPr>
              <a:t>จิตต</a:t>
            </a:r>
            <a:r>
              <a:rPr lang="th-TH" altLang="ko-KR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ThaiSans Neue SemBd" pitchFamily="2" charset="-34"/>
                <a:cs typeface="ThaiSans Neue SemBd" pitchFamily="2" charset="-34"/>
              </a:rPr>
              <a:t>วิสุทธิ์  วิมุตติปัญญา</a:t>
            </a:r>
          </a:p>
          <a:p>
            <a:pPr>
              <a:lnSpc>
                <a:spcPct val="150000"/>
              </a:lnSpc>
            </a:pPr>
            <a:r>
              <a:rPr lang="th-TH" altLang="ko-KR" sz="2200" b="1" dirty="0">
                <a:solidFill>
                  <a:schemeClr val="accent4">
                    <a:lumMod val="50000"/>
                  </a:schemeClr>
                </a:solidFill>
                <a:latin typeface="ThaiSans Neue ExtBd" pitchFamily="2" charset="-34"/>
                <a:cs typeface="ThaiSans Neue ExtBd" pitchFamily="2" charset="-34"/>
              </a:rPr>
              <a:t>ตำแหน่งปัจจุบัน </a:t>
            </a:r>
            <a:r>
              <a:rPr lang="en-US" altLang="ko-KR" sz="2200" dirty="0">
                <a:solidFill>
                  <a:schemeClr val="accent4">
                    <a:lumMod val="50000"/>
                  </a:schemeClr>
                </a:solidFill>
                <a:latin typeface="ThaiSans Neue ExtBd" pitchFamily="2" charset="-34"/>
                <a:cs typeface="ThaiSans Neue ExtBd" pitchFamily="2" charset="-34"/>
              </a:rPr>
              <a:t>: </a:t>
            </a:r>
            <a:r>
              <a:rPr lang="th-TH" altLang="ko-KR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ThaiSans Neue SemBd" pitchFamily="2" charset="-34"/>
                <a:cs typeface="ThaiSans Neue SemBd" pitchFamily="2" charset="-34"/>
              </a:rPr>
              <a:t>ประธานสาขาวิชาวิทยาศาสตร์ทั่วไป</a:t>
            </a:r>
          </a:p>
          <a:p>
            <a:pPr>
              <a:lnSpc>
                <a:spcPct val="150000"/>
              </a:lnSpc>
            </a:pPr>
            <a:r>
              <a:rPr lang="th-TH" altLang="ko-KR" sz="2200" b="1" dirty="0">
                <a:solidFill>
                  <a:schemeClr val="accent4">
                    <a:lumMod val="50000"/>
                  </a:schemeClr>
                </a:solidFill>
                <a:latin typeface="ThaiSans Neue ExtBd" pitchFamily="2" charset="-34"/>
                <a:cs typeface="ThaiSans Neue ExtBd" pitchFamily="2" charset="-34"/>
              </a:rPr>
              <a:t>สังกัด/สาขาวิชา </a:t>
            </a:r>
            <a:r>
              <a:rPr lang="en-US" altLang="ko-KR" sz="2200" b="1" dirty="0">
                <a:solidFill>
                  <a:schemeClr val="accent4">
                    <a:lumMod val="50000"/>
                  </a:schemeClr>
                </a:solidFill>
                <a:latin typeface="ThaiSans Neue ExtBd" pitchFamily="2" charset="-34"/>
                <a:cs typeface="ThaiSans Neue ExtBd" pitchFamily="2" charset="-34"/>
              </a:rPr>
              <a:t>:</a:t>
            </a:r>
            <a:r>
              <a:rPr lang="th-TH" altLang="ko-KR" sz="2200" b="1" dirty="0">
                <a:solidFill>
                  <a:schemeClr val="accent4">
                    <a:lumMod val="50000"/>
                  </a:schemeClr>
                </a:solidFill>
                <a:latin typeface="ThaiSans Neue ExtBd" pitchFamily="2" charset="-34"/>
                <a:cs typeface="ThaiSans Neue ExtBd" pitchFamily="2" charset="-34"/>
              </a:rPr>
              <a:t> </a:t>
            </a:r>
            <a:r>
              <a:rPr lang="th-TH" altLang="ko-KR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ThaiSans Neue SemBd" pitchFamily="2" charset="-34"/>
                <a:cs typeface="ThaiSans Neue SemBd" pitchFamily="2" charset="-34"/>
              </a:rPr>
              <a:t>คณะครุศาสตร์ สาขาวิชาวิทยาศาสตร์ทั่วไป</a:t>
            </a:r>
          </a:p>
          <a:p>
            <a:pPr>
              <a:lnSpc>
                <a:spcPct val="150000"/>
              </a:lnSpc>
            </a:pPr>
            <a:r>
              <a:rPr lang="en-US" altLang="ko-KR" sz="2200" dirty="0">
                <a:solidFill>
                  <a:schemeClr val="accent4">
                    <a:lumMod val="50000"/>
                  </a:schemeClr>
                </a:solidFill>
                <a:latin typeface="ThaiSans Neue ExtBd" pitchFamily="2" charset="-34"/>
                <a:cs typeface="ThaiSans Neue ExtBd" pitchFamily="2" charset="-34"/>
              </a:rPr>
              <a:t>E-mail : </a:t>
            </a:r>
            <a:r>
              <a:rPr lang="en-US" altLang="ko-KR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ThaiSans Neue SemBd" pitchFamily="2" charset="-34"/>
                <a:cs typeface="ThaiSans Neue SemBd" pitchFamily="2" charset="-34"/>
                <a:hlinkClick r:id="rId2"/>
              </a:rPr>
              <a:t>Jittawisut21@gmail.com</a:t>
            </a:r>
            <a:endParaRPr lang="en-US" altLang="ko-KR" sz="2200" dirty="0">
              <a:solidFill>
                <a:schemeClr val="tx1">
                  <a:lumMod val="75000"/>
                  <a:lumOff val="25000"/>
                </a:schemeClr>
              </a:solidFill>
              <a:latin typeface="ThaiSans Neue SemBd" pitchFamily="2" charset="-34"/>
              <a:cs typeface="ThaiSans Neue SemBd" pitchFamily="2" charset="-34"/>
            </a:endParaRPr>
          </a:p>
          <a:p>
            <a:pPr>
              <a:lnSpc>
                <a:spcPct val="150000"/>
              </a:lnSpc>
            </a:pPr>
            <a:r>
              <a:rPr lang="th-TH" altLang="ko-KR" sz="2200" dirty="0">
                <a:solidFill>
                  <a:schemeClr val="accent4">
                    <a:lumMod val="50000"/>
                  </a:schemeClr>
                </a:solidFill>
                <a:latin typeface="ThaiSans Neue ExtBd" pitchFamily="2" charset="-34"/>
                <a:cs typeface="ThaiSans Neue ExtBd" pitchFamily="2" charset="-34"/>
              </a:rPr>
              <a:t>สาขาที่เชี่ยวชาญ </a:t>
            </a:r>
            <a:r>
              <a:rPr lang="en-US" altLang="ko-KR" sz="2200" dirty="0">
                <a:solidFill>
                  <a:schemeClr val="accent4">
                    <a:lumMod val="50000"/>
                  </a:schemeClr>
                </a:solidFill>
                <a:latin typeface="ThaiSans Neue ExtBd" pitchFamily="2" charset="-34"/>
                <a:cs typeface="ThaiSans Neue ExtBd" pitchFamily="2" charset="-34"/>
              </a:rPr>
              <a:t>: </a:t>
            </a:r>
            <a:r>
              <a:rPr lang="th-TH" altLang="ko-KR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ThaiSans Neue SemBd" pitchFamily="2" charset="-34"/>
                <a:cs typeface="ThaiSans Neue SemBd" pitchFamily="2" charset="-34"/>
              </a:rPr>
              <a:t>หลักสูตรและการสอน  สถิติวิจัย (</a:t>
            </a:r>
            <a:r>
              <a:rPr lang="en-US" altLang="ko-KR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ThaiSans Neue SemBd" pitchFamily="2" charset="-34"/>
                <a:cs typeface="ThaiSans Neue SemBd" pitchFamily="2" charset="-34"/>
              </a:rPr>
              <a:t>LISREL)</a:t>
            </a:r>
            <a:endParaRPr lang="th-TH" altLang="ko-KR" sz="2200" dirty="0">
              <a:solidFill>
                <a:schemeClr val="tx1">
                  <a:lumMod val="75000"/>
                  <a:lumOff val="25000"/>
                </a:schemeClr>
              </a:solidFill>
              <a:latin typeface="ThaiSans Neue SemBd" pitchFamily="2" charset="-34"/>
              <a:cs typeface="ThaiSans Neue SemBd" pitchFamily="2" charset="-34"/>
            </a:endParaRPr>
          </a:p>
          <a:p>
            <a:pPr>
              <a:lnSpc>
                <a:spcPct val="150000"/>
              </a:lnSpc>
            </a:pPr>
            <a:endParaRPr lang="th-TH" altLang="ko-KR" sz="2200" dirty="0">
              <a:solidFill>
                <a:schemeClr val="tx1">
                  <a:lumMod val="75000"/>
                  <a:lumOff val="25000"/>
                </a:schemeClr>
              </a:solidFill>
              <a:latin typeface="ThaiSans Neue ExtBd" pitchFamily="2" charset="-34"/>
              <a:cs typeface="ThaiSans Neue ExtBd" pitchFamily="2" charset="-34"/>
            </a:endParaRPr>
          </a:p>
          <a:p>
            <a:pPr>
              <a:lnSpc>
                <a:spcPct val="150000"/>
              </a:lnSpc>
            </a:pPr>
            <a:endParaRPr lang="en-US" altLang="ko-KR" sz="2200" dirty="0">
              <a:solidFill>
                <a:schemeClr val="tx1">
                  <a:lumMod val="75000"/>
                  <a:lumOff val="25000"/>
                </a:schemeClr>
              </a:solidFill>
              <a:latin typeface="ThaiSans Neue ExtBd" pitchFamily="2" charset="-34"/>
              <a:cs typeface="ThaiSans Neue ExtBd" pitchFamily="2" charset="-34"/>
            </a:endParaRPr>
          </a:p>
          <a:p>
            <a:pPr>
              <a:lnSpc>
                <a:spcPct val="150000"/>
              </a:lnSpc>
            </a:pPr>
            <a:endParaRPr lang="en-US" altLang="ko-KR" sz="2200" dirty="0">
              <a:solidFill>
                <a:schemeClr val="tx1">
                  <a:lumMod val="75000"/>
                  <a:lumOff val="25000"/>
                </a:schemeClr>
              </a:solidFill>
              <a:latin typeface="ThaiSans Neue SemBd" pitchFamily="2" charset="-34"/>
              <a:cs typeface="ThaiSans Neue SemBd" pitchFamily="2" charset="-34"/>
            </a:endParaRPr>
          </a:p>
          <a:p>
            <a:pPr>
              <a:lnSpc>
                <a:spcPct val="150000"/>
              </a:lnSpc>
            </a:pPr>
            <a:endParaRPr lang="th-TH" altLang="ko-KR" sz="2200" dirty="0">
              <a:solidFill>
                <a:schemeClr val="tx1">
                  <a:lumMod val="75000"/>
                  <a:lumOff val="25000"/>
                </a:schemeClr>
              </a:solidFill>
              <a:latin typeface="ThaiSans Neue SemBd" pitchFamily="2" charset="-34"/>
              <a:cs typeface="ThaiSans Neue SemBd" pitchFamily="2" charset="-34"/>
            </a:endParaRPr>
          </a:p>
        </p:txBody>
      </p:sp>
      <p:pic>
        <p:nvPicPr>
          <p:cNvPr id="12" name="Picture 2" descr="ภาพถ่าย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561" b="41423"/>
          <a:stretch>
            <a:fillRect/>
          </a:stretch>
        </p:blipFill>
        <p:spPr bwMode="auto">
          <a:xfrm>
            <a:off x="2142871" y="1127663"/>
            <a:ext cx="3212715" cy="412642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รูปภาพ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3142" y="4795217"/>
            <a:ext cx="2096498" cy="2687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377772"/>
      </p:ext>
    </p:extLst>
  </p:cSld>
  <p:clrMapOvr>
    <a:masterClrMapping/>
  </p:clrMapOvr>
  <p:transition spd="slow" advClick="0" advTm="4000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0">
            <a:extLst>
              <a:ext uri="{FF2B5EF4-FFF2-40B4-BE49-F238E27FC236}">
                <a16:creationId xmlns:a16="http://schemas.microsoft.com/office/drawing/2014/main" id="{656F0653-AEDA-4B83-B698-1694671E8953}"/>
              </a:ext>
            </a:extLst>
          </p:cNvPr>
          <p:cNvSpPr txBox="1">
            <a:spLocks/>
          </p:cNvSpPr>
          <p:nvPr/>
        </p:nvSpPr>
        <p:spPr>
          <a:xfrm rot="16200000">
            <a:off x="-2235517" y="2906913"/>
            <a:ext cx="6164031" cy="1044174"/>
          </a:xfrm>
          <a:prstGeom prst="rect">
            <a:avLst/>
          </a:prstGeom>
          <a:noFill/>
        </p:spPr>
        <p:txBody>
          <a:bodyPr anchor="ctr"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0000"/>
              </a:lnSpc>
              <a:buNone/>
            </a:pPr>
            <a:r>
              <a:rPr lang="en-US" altLang="ko-KR" sz="44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Portfolio</a:t>
            </a:r>
          </a:p>
        </p:txBody>
      </p:sp>
      <p:grpSp>
        <p:nvGrpSpPr>
          <p:cNvPr id="19" name="Group 14">
            <a:extLst>
              <a:ext uri="{FF2B5EF4-FFF2-40B4-BE49-F238E27FC236}">
                <a16:creationId xmlns:a16="http://schemas.microsoft.com/office/drawing/2014/main" id="{E3BFFD28-F7AC-45E5-A18B-80178BC90055}"/>
              </a:ext>
            </a:extLst>
          </p:cNvPr>
          <p:cNvGrpSpPr/>
          <p:nvPr/>
        </p:nvGrpSpPr>
        <p:grpSpPr>
          <a:xfrm flipH="1">
            <a:off x="7159730" y="105835"/>
            <a:ext cx="4996706" cy="779990"/>
            <a:chOff x="2153502" y="2017026"/>
            <a:chExt cx="2286358" cy="376921"/>
          </a:xfrm>
          <a:solidFill>
            <a:srgbClr val="7030A0"/>
          </a:solidFill>
        </p:grpSpPr>
        <p:sp>
          <p:nvSpPr>
            <p:cNvPr id="27" name="Rectangle 9">
              <a:extLst>
                <a:ext uri="{FF2B5EF4-FFF2-40B4-BE49-F238E27FC236}">
                  <a16:creationId xmlns:a16="http://schemas.microsoft.com/office/drawing/2014/main" id="{A2F178FF-64AC-484B-9B35-7C72AF1EF2C6}"/>
                </a:ext>
              </a:extLst>
            </p:cNvPr>
            <p:cNvSpPr/>
            <p:nvPr/>
          </p:nvSpPr>
          <p:spPr>
            <a:xfrm>
              <a:off x="4319543" y="2027138"/>
              <a:ext cx="115353" cy="366809"/>
            </a:xfrm>
            <a:custGeom>
              <a:avLst/>
              <a:gdLst>
                <a:gd name="connsiteX0" fmla="*/ 0 w 914400"/>
                <a:gd name="connsiteY0" fmla="*/ 0 h 914400"/>
                <a:gd name="connsiteX1" fmla="*/ 914400 w 914400"/>
                <a:gd name="connsiteY1" fmla="*/ 0 h 914400"/>
                <a:gd name="connsiteX2" fmla="*/ 914400 w 914400"/>
                <a:gd name="connsiteY2" fmla="*/ 914400 h 914400"/>
                <a:gd name="connsiteX3" fmla="*/ 0 w 914400"/>
                <a:gd name="connsiteY3" fmla="*/ 914400 h 914400"/>
                <a:gd name="connsiteX4" fmla="*/ 0 w 914400"/>
                <a:gd name="connsiteY4" fmla="*/ 0 h 914400"/>
                <a:gd name="connsiteX0" fmla="*/ 0 w 914400"/>
                <a:gd name="connsiteY0" fmla="*/ 292963 h 1207363"/>
                <a:gd name="connsiteX1" fmla="*/ 914400 w 914400"/>
                <a:gd name="connsiteY1" fmla="*/ 0 h 1207363"/>
                <a:gd name="connsiteX2" fmla="*/ 914400 w 914400"/>
                <a:gd name="connsiteY2" fmla="*/ 1207363 h 1207363"/>
                <a:gd name="connsiteX3" fmla="*/ 0 w 914400"/>
                <a:gd name="connsiteY3" fmla="*/ 1207363 h 1207363"/>
                <a:gd name="connsiteX4" fmla="*/ 0 w 914400"/>
                <a:gd name="connsiteY4" fmla="*/ 292963 h 1207363"/>
                <a:gd name="connsiteX0" fmla="*/ 612559 w 914400"/>
                <a:gd name="connsiteY0" fmla="*/ 8877 h 1207363"/>
                <a:gd name="connsiteX1" fmla="*/ 914400 w 914400"/>
                <a:gd name="connsiteY1" fmla="*/ 0 h 1207363"/>
                <a:gd name="connsiteX2" fmla="*/ 914400 w 914400"/>
                <a:gd name="connsiteY2" fmla="*/ 1207363 h 1207363"/>
                <a:gd name="connsiteX3" fmla="*/ 0 w 914400"/>
                <a:gd name="connsiteY3" fmla="*/ 1207363 h 1207363"/>
                <a:gd name="connsiteX4" fmla="*/ 612559 w 914400"/>
                <a:gd name="connsiteY4" fmla="*/ 8877 h 1207363"/>
                <a:gd name="connsiteX0" fmla="*/ 0 w 301841"/>
                <a:gd name="connsiteY0" fmla="*/ 8877 h 1207363"/>
                <a:gd name="connsiteX1" fmla="*/ 301841 w 301841"/>
                <a:gd name="connsiteY1" fmla="*/ 0 h 1207363"/>
                <a:gd name="connsiteX2" fmla="*/ 301841 w 301841"/>
                <a:gd name="connsiteY2" fmla="*/ 1207363 h 1207363"/>
                <a:gd name="connsiteX3" fmla="*/ 186432 w 301841"/>
                <a:gd name="connsiteY3" fmla="*/ 408372 h 1207363"/>
                <a:gd name="connsiteX4" fmla="*/ 0 w 301841"/>
                <a:gd name="connsiteY4" fmla="*/ 8877 h 1207363"/>
                <a:gd name="connsiteX0" fmla="*/ 0 w 133166"/>
                <a:gd name="connsiteY0" fmla="*/ 0 h 1207364"/>
                <a:gd name="connsiteX1" fmla="*/ 133166 w 133166"/>
                <a:gd name="connsiteY1" fmla="*/ 1 h 1207364"/>
                <a:gd name="connsiteX2" fmla="*/ 133166 w 133166"/>
                <a:gd name="connsiteY2" fmla="*/ 1207364 h 1207364"/>
                <a:gd name="connsiteX3" fmla="*/ 17757 w 133166"/>
                <a:gd name="connsiteY3" fmla="*/ 408373 h 1207364"/>
                <a:gd name="connsiteX4" fmla="*/ 0 w 133166"/>
                <a:gd name="connsiteY4" fmla="*/ 0 h 1207364"/>
                <a:gd name="connsiteX0" fmla="*/ 0 w 142044"/>
                <a:gd name="connsiteY0" fmla="*/ 0 h 408373"/>
                <a:gd name="connsiteX1" fmla="*/ 133166 w 142044"/>
                <a:gd name="connsiteY1" fmla="*/ 1 h 408373"/>
                <a:gd name="connsiteX2" fmla="*/ 142044 w 142044"/>
                <a:gd name="connsiteY2" fmla="*/ 301842 h 408373"/>
                <a:gd name="connsiteX3" fmla="*/ 17757 w 142044"/>
                <a:gd name="connsiteY3" fmla="*/ 408373 h 408373"/>
                <a:gd name="connsiteX4" fmla="*/ 0 w 142044"/>
                <a:gd name="connsiteY4" fmla="*/ 0 h 408373"/>
                <a:gd name="connsiteX0" fmla="*/ 0 w 133166"/>
                <a:gd name="connsiteY0" fmla="*/ 0 h 408373"/>
                <a:gd name="connsiteX1" fmla="*/ 133166 w 133166"/>
                <a:gd name="connsiteY1" fmla="*/ 1 h 408373"/>
                <a:gd name="connsiteX2" fmla="*/ 118293 w 133166"/>
                <a:gd name="connsiteY2" fmla="*/ 313717 h 408373"/>
                <a:gd name="connsiteX3" fmla="*/ 17757 w 133166"/>
                <a:gd name="connsiteY3" fmla="*/ 408373 h 408373"/>
                <a:gd name="connsiteX4" fmla="*/ 0 w 133166"/>
                <a:gd name="connsiteY4" fmla="*/ 0 h 408373"/>
                <a:gd name="connsiteX0" fmla="*/ 0 w 118293"/>
                <a:gd name="connsiteY0" fmla="*/ 5937 h 414310"/>
                <a:gd name="connsiteX1" fmla="*/ 115353 w 118293"/>
                <a:gd name="connsiteY1" fmla="*/ 0 h 414310"/>
                <a:gd name="connsiteX2" fmla="*/ 118293 w 118293"/>
                <a:gd name="connsiteY2" fmla="*/ 319654 h 414310"/>
                <a:gd name="connsiteX3" fmla="*/ 17757 w 118293"/>
                <a:gd name="connsiteY3" fmla="*/ 414310 h 414310"/>
                <a:gd name="connsiteX4" fmla="*/ 0 w 118293"/>
                <a:gd name="connsiteY4" fmla="*/ 5937 h 414310"/>
                <a:gd name="connsiteX0" fmla="*/ 0 w 118293"/>
                <a:gd name="connsiteY0" fmla="*/ 5937 h 366809"/>
                <a:gd name="connsiteX1" fmla="*/ 115353 w 118293"/>
                <a:gd name="connsiteY1" fmla="*/ 0 h 366809"/>
                <a:gd name="connsiteX2" fmla="*/ 118293 w 118293"/>
                <a:gd name="connsiteY2" fmla="*/ 319654 h 366809"/>
                <a:gd name="connsiteX3" fmla="*/ 5882 w 118293"/>
                <a:gd name="connsiteY3" fmla="*/ 366809 h 366809"/>
                <a:gd name="connsiteX4" fmla="*/ 0 w 118293"/>
                <a:gd name="connsiteY4" fmla="*/ 5937 h 366809"/>
                <a:gd name="connsiteX0" fmla="*/ 0 w 115353"/>
                <a:gd name="connsiteY0" fmla="*/ 5937 h 366809"/>
                <a:gd name="connsiteX1" fmla="*/ 115353 w 115353"/>
                <a:gd name="connsiteY1" fmla="*/ 0 h 366809"/>
                <a:gd name="connsiteX2" fmla="*/ 112356 w 115353"/>
                <a:gd name="connsiteY2" fmla="*/ 278091 h 366809"/>
                <a:gd name="connsiteX3" fmla="*/ 5882 w 115353"/>
                <a:gd name="connsiteY3" fmla="*/ 366809 h 366809"/>
                <a:gd name="connsiteX4" fmla="*/ 0 w 115353"/>
                <a:gd name="connsiteY4" fmla="*/ 5937 h 366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5353" h="366809">
                  <a:moveTo>
                    <a:pt x="0" y="5937"/>
                  </a:moveTo>
                  <a:lnTo>
                    <a:pt x="115353" y="0"/>
                  </a:lnTo>
                  <a:lnTo>
                    <a:pt x="112356" y="278091"/>
                  </a:lnTo>
                  <a:lnTo>
                    <a:pt x="5882" y="366809"/>
                  </a:lnTo>
                  <a:cubicBezTo>
                    <a:pt x="3921" y="246518"/>
                    <a:pt x="1961" y="126228"/>
                    <a:pt x="0" y="5937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/>
            </a:p>
          </p:txBody>
        </p:sp>
        <p:sp>
          <p:nvSpPr>
            <p:cNvPr id="33" name="Rectangle 6">
              <a:extLst>
                <a:ext uri="{FF2B5EF4-FFF2-40B4-BE49-F238E27FC236}">
                  <a16:creationId xmlns:a16="http://schemas.microsoft.com/office/drawing/2014/main" id="{CDBA9DB5-7BA5-41CD-8BFA-D077A0C8D3B3}"/>
                </a:ext>
              </a:extLst>
            </p:cNvPr>
            <p:cNvSpPr/>
            <p:nvPr/>
          </p:nvSpPr>
          <p:spPr>
            <a:xfrm flipH="1">
              <a:off x="2153502" y="2017026"/>
              <a:ext cx="2286358" cy="288032"/>
            </a:xfrm>
            <a:custGeom>
              <a:avLst/>
              <a:gdLst>
                <a:gd name="connsiteX0" fmla="*/ 0 w 5285462"/>
                <a:gd name="connsiteY0" fmla="*/ 0 h 576064"/>
                <a:gd name="connsiteX1" fmla="*/ 4724629 w 5285462"/>
                <a:gd name="connsiteY1" fmla="*/ 0 h 576064"/>
                <a:gd name="connsiteX2" fmla="*/ 5285462 w 5285462"/>
                <a:gd name="connsiteY2" fmla="*/ 576064 h 576064"/>
                <a:gd name="connsiteX3" fmla="*/ 0 w 5285462"/>
                <a:gd name="connsiteY3" fmla="*/ 576064 h 576064"/>
                <a:gd name="connsiteX4" fmla="*/ 0 w 5285462"/>
                <a:gd name="connsiteY4" fmla="*/ 0 h 576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85462" h="576064">
                  <a:moveTo>
                    <a:pt x="0" y="0"/>
                  </a:moveTo>
                  <a:lnTo>
                    <a:pt x="4724629" y="0"/>
                  </a:lnTo>
                  <a:lnTo>
                    <a:pt x="5285462" y="576064"/>
                  </a:lnTo>
                  <a:lnTo>
                    <a:pt x="0" y="57606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/>
            </a:p>
          </p:txBody>
        </p:sp>
      </p:grpSp>
      <p:sp>
        <p:nvSpPr>
          <p:cNvPr id="34" name="Text Placeholder 35">
            <a:extLst>
              <a:ext uri="{FF2B5EF4-FFF2-40B4-BE49-F238E27FC236}">
                <a16:creationId xmlns:a16="http://schemas.microsoft.com/office/drawing/2014/main" id="{9028EE34-BB64-4BC3-8893-11A5ACE48D24}"/>
              </a:ext>
            </a:extLst>
          </p:cNvPr>
          <p:cNvSpPr txBox="1">
            <a:spLocks/>
          </p:cNvSpPr>
          <p:nvPr/>
        </p:nvSpPr>
        <p:spPr>
          <a:xfrm>
            <a:off x="7315677" y="86785"/>
            <a:ext cx="3782860" cy="609830"/>
          </a:xfrm>
          <a:prstGeom prst="rect">
            <a:avLst/>
          </a:prstGeom>
          <a:noFill/>
          <a:ln w="12700">
            <a:noFill/>
          </a:ln>
          <a:effectLst>
            <a:innerShdw blurRad="114300">
              <a:schemeClr val="bg1"/>
            </a:innerShdw>
          </a:effectLst>
        </p:spPr>
        <p:txBody>
          <a:bodyPr lIns="108000" anchor="ctr"/>
          <a:lstStyle>
            <a:lvl1pPr marL="0" indent="0" algn="l" defTabSz="914400" rtl="0" eaLnBrk="1" latinLnBrk="1" hangingPunct="1">
              <a:spcBef>
                <a:spcPct val="20000"/>
              </a:spcBef>
              <a:buFontTx/>
              <a:buNone/>
              <a:defRPr lang="ko-KR" altLang="en-US" sz="14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h-TH" altLang="ko-K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aiSans Neue ExtBd" pitchFamily="2" charset="-34"/>
                <a:cs typeface="ThaiSans Neue ExtBd" pitchFamily="2" charset="-34"/>
              </a:rPr>
              <a:t>ประวัติส่วนตัวนักวิจัยพี่เลี้ยง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aiSans Neue ExtBd" pitchFamily="2" charset="-34"/>
              <a:cs typeface="ThaiSans Neue ExtBd" pitchFamily="2" charset="-34"/>
            </a:endParaRPr>
          </a:p>
        </p:txBody>
      </p:sp>
      <p:sp>
        <p:nvSpPr>
          <p:cNvPr id="26" name="직사각형 29">
            <a:extLst>
              <a:ext uri="{FF2B5EF4-FFF2-40B4-BE49-F238E27FC236}">
                <a16:creationId xmlns:a16="http://schemas.microsoft.com/office/drawing/2014/main" id="{C10D3F91-C9E6-4AC5-A9FE-DBE00372D06D}"/>
              </a:ext>
            </a:extLst>
          </p:cNvPr>
          <p:cNvSpPr/>
          <p:nvPr/>
        </p:nvSpPr>
        <p:spPr>
          <a:xfrm>
            <a:off x="5622286" y="1600200"/>
            <a:ext cx="6255389" cy="4465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th-TH" altLang="ko-KR" sz="2400" b="1" dirty="0">
                <a:solidFill>
                  <a:schemeClr val="accent4">
                    <a:lumMod val="50000"/>
                  </a:schemeClr>
                </a:solidFill>
                <a:latin typeface="ThaiSans Neue ExtBd" pitchFamily="2" charset="-34"/>
                <a:cs typeface="ThaiSans Neue ExtBd" pitchFamily="2" charset="-34"/>
              </a:rPr>
              <a:t>ชื่อ-นามสกุล </a:t>
            </a:r>
            <a:r>
              <a:rPr lang="en-US" altLang="ko-KR" sz="2400" dirty="0">
                <a:solidFill>
                  <a:schemeClr val="accent4">
                    <a:lumMod val="50000"/>
                  </a:schemeClr>
                </a:solidFill>
                <a:latin typeface="ThaiSans Neue ExtBd" pitchFamily="2" charset="-34"/>
                <a:cs typeface="ThaiSans Neue ExtBd" pitchFamily="2" charset="-34"/>
              </a:rPr>
              <a:t>: </a:t>
            </a:r>
            <a:r>
              <a:rPr lang="th-TH" altLang="ko-KR" sz="2400" dirty="0">
                <a:solidFill>
                  <a:schemeClr val="accent4">
                    <a:lumMod val="50000"/>
                  </a:schemeClr>
                </a:solidFill>
                <a:latin typeface="ThaiSans Neue ExtBd" pitchFamily="2" charset="-34"/>
                <a:cs typeface="ThaiSans Neue ExtBd" pitchFamily="2" charset="-34"/>
              </a:rPr>
              <a:t> </a:t>
            </a:r>
            <a:r>
              <a:rPr lang="th-TH" altLang="ko-K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haiSans Neue SemBd" pitchFamily="2" charset="-34"/>
                <a:cs typeface="ThaiSans Neue SemBd" pitchFamily="2" charset="-34"/>
              </a:rPr>
              <a:t>รศ.ดร.ทยาตา  </a:t>
            </a:r>
            <a:r>
              <a:rPr lang="th-TH" altLang="ko-KR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haiSans Neue SemBd" pitchFamily="2" charset="-34"/>
                <a:cs typeface="ThaiSans Neue SemBd" pitchFamily="2" charset="-34"/>
              </a:rPr>
              <a:t>รัตน</a:t>
            </a:r>
            <a:r>
              <a:rPr lang="th-TH" altLang="ko-K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haiSans Neue SemBd" pitchFamily="2" charset="-34"/>
                <a:cs typeface="ThaiSans Neue SemBd" pitchFamily="2" charset="-34"/>
              </a:rPr>
              <a:t>ภิญโญวานิช</a:t>
            </a:r>
          </a:p>
          <a:p>
            <a:pPr>
              <a:lnSpc>
                <a:spcPct val="150000"/>
              </a:lnSpc>
            </a:pPr>
            <a:r>
              <a:rPr lang="th-TH" altLang="ko-KR" sz="2400" b="1" dirty="0">
                <a:solidFill>
                  <a:schemeClr val="accent4">
                    <a:lumMod val="50000"/>
                  </a:schemeClr>
                </a:solidFill>
                <a:latin typeface="ThaiSans Neue ExtBd" pitchFamily="2" charset="-34"/>
                <a:cs typeface="ThaiSans Neue ExtBd" pitchFamily="2" charset="-34"/>
              </a:rPr>
              <a:t>ตำแหน่งปัจจุบัน </a:t>
            </a:r>
            <a:r>
              <a:rPr lang="en-US" altLang="ko-KR" sz="2400" dirty="0">
                <a:solidFill>
                  <a:schemeClr val="accent4">
                    <a:lumMod val="50000"/>
                  </a:schemeClr>
                </a:solidFill>
                <a:latin typeface="ThaiSans Neue ExtBd" pitchFamily="2" charset="-34"/>
                <a:cs typeface="ThaiSans Neue ExtBd" pitchFamily="2" charset="-34"/>
              </a:rPr>
              <a:t>: </a:t>
            </a:r>
            <a:r>
              <a:rPr lang="th-TH" altLang="ko-K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haiSans Neue SemBd" pitchFamily="2" charset="-34"/>
                <a:cs typeface="ThaiSans Neue SemBd" pitchFamily="2" charset="-34"/>
              </a:rPr>
              <a:t>อาจารย์ประจำสาขาวิชาจิตวิทยา คณะครุศาสตร์</a:t>
            </a:r>
          </a:p>
          <a:p>
            <a:pPr>
              <a:lnSpc>
                <a:spcPct val="150000"/>
              </a:lnSpc>
            </a:pPr>
            <a:r>
              <a:rPr lang="th-TH" altLang="ko-KR" sz="2400" b="1" dirty="0">
                <a:solidFill>
                  <a:schemeClr val="accent4">
                    <a:lumMod val="50000"/>
                  </a:schemeClr>
                </a:solidFill>
                <a:latin typeface="ThaiSans Neue ExtBd" pitchFamily="2" charset="-34"/>
                <a:cs typeface="ThaiSans Neue ExtBd" pitchFamily="2" charset="-34"/>
              </a:rPr>
              <a:t>สังกัด/สาขาวิชา </a:t>
            </a:r>
            <a:r>
              <a:rPr lang="en-US" altLang="ko-KR" sz="2400" b="1" dirty="0">
                <a:solidFill>
                  <a:schemeClr val="accent4">
                    <a:lumMod val="50000"/>
                  </a:schemeClr>
                </a:solidFill>
                <a:latin typeface="ThaiSans Neue ExtBd" pitchFamily="2" charset="-34"/>
                <a:cs typeface="ThaiSans Neue ExtBd" pitchFamily="2" charset="-34"/>
              </a:rPr>
              <a:t>:</a:t>
            </a:r>
            <a:r>
              <a:rPr lang="th-TH" altLang="ko-KR" sz="2400" b="1" dirty="0">
                <a:solidFill>
                  <a:schemeClr val="accent4">
                    <a:lumMod val="50000"/>
                  </a:schemeClr>
                </a:solidFill>
                <a:latin typeface="ThaiSans Neue ExtBd" pitchFamily="2" charset="-34"/>
                <a:cs typeface="ThaiSans Neue ExtBd" pitchFamily="2" charset="-34"/>
              </a:rPr>
              <a:t> </a:t>
            </a:r>
            <a:r>
              <a:rPr lang="th-TH" altLang="ko-K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haiSans Neue SemBd" pitchFamily="2" charset="-34"/>
                <a:cs typeface="ThaiSans Neue SemBd" pitchFamily="2" charset="-34"/>
              </a:rPr>
              <a:t>สาขาวิชาจิตวิทยา คณะครุศาสตร์ </a:t>
            </a:r>
          </a:p>
          <a:p>
            <a:pPr>
              <a:lnSpc>
                <a:spcPct val="150000"/>
              </a:lnSpc>
            </a:pPr>
            <a:r>
              <a:rPr lang="en-US" altLang="ko-KR" sz="2400" dirty="0">
                <a:solidFill>
                  <a:schemeClr val="accent4">
                    <a:lumMod val="50000"/>
                  </a:schemeClr>
                </a:solidFill>
                <a:latin typeface="ThaiSans Neue ExtBd" pitchFamily="2" charset="-34"/>
                <a:cs typeface="ThaiSans Neue ExtBd" pitchFamily="2" charset="-34"/>
              </a:rPr>
              <a:t>E-mail :</a:t>
            </a:r>
            <a:r>
              <a:rPr lang="en-US" altLang="ko-KR" sz="2400" dirty="0">
                <a:solidFill>
                  <a:schemeClr val="accent4">
                    <a:lumMod val="50000"/>
                  </a:schemeClr>
                </a:solidFill>
                <a:latin typeface="ThaiSans Neue SemBd" pitchFamily="2" charset="-34"/>
                <a:cs typeface="ThaiSans Neue SemBd" pitchFamily="2" charset="-34"/>
              </a:rPr>
              <a:t> </a:t>
            </a:r>
            <a:r>
              <a:rPr lang="en-US" altLang="ko-K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haiSans Neue SemBd" pitchFamily="2" charset="-34"/>
                <a:cs typeface="ThaiSans Neue SemBd" pitchFamily="2" charset="-34"/>
              </a:rPr>
              <a:t>thayata.ra@o365.bsru.ac.th</a:t>
            </a:r>
            <a:endParaRPr lang="th-TH" altLang="ko-KR" sz="2400" dirty="0">
              <a:solidFill>
                <a:schemeClr val="tx1">
                  <a:lumMod val="75000"/>
                  <a:lumOff val="25000"/>
                </a:schemeClr>
              </a:solidFill>
              <a:latin typeface="ThaiSans Neue SemBd" pitchFamily="2" charset="-34"/>
              <a:cs typeface="ThaiSans Neue SemBd" pitchFamily="2" charset="-34"/>
            </a:endParaRPr>
          </a:p>
          <a:p>
            <a:pPr>
              <a:lnSpc>
                <a:spcPct val="150000"/>
              </a:lnSpc>
            </a:pPr>
            <a:endParaRPr lang="th-TH" altLang="ko-KR" sz="2400" dirty="0">
              <a:solidFill>
                <a:schemeClr val="tx1">
                  <a:lumMod val="75000"/>
                  <a:lumOff val="25000"/>
                </a:schemeClr>
              </a:solidFill>
              <a:latin typeface="ThaiSans Neue ExtBd" pitchFamily="2" charset="-34"/>
              <a:cs typeface="ThaiSans Neue ExtBd" pitchFamily="2" charset="-34"/>
            </a:endParaRPr>
          </a:p>
          <a:p>
            <a:pPr>
              <a:lnSpc>
                <a:spcPct val="150000"/>
              </a:lnSpc>
            </a:pPr>
            <a:endParaRPr lang="en-US" altLang="ko-KR" sz="2400" dirty="0">
              <a:solidFill>
                <a:schemeClr val="tx1">
                  <a:lumMod val="75000"/>
                  <a:lumOff val="25000"/>
                </a:schemeClr>
              </a:solidFill>
              <a:latin typeface="ThaiSans Neue ExtBd" pitchFamily="2" charset="-34"/>
              <a:cs typeface="ThaiSans Neue ExtBd" pitchFamily="2" charset="-34"/>
            </a:endParaRPr>
          </a:p>
          <a:p>
            <a:pPr>
              <a:lnSpc>
                <a:spcPct val="150000"/>
              </a:lnSpc>
            </a:pPr>
            <a:endParaRPr lang="en-US" altLang="ko-KR" sz="2400" dirty="0">
              <a:solidFill>
                <a:schemeClr val="tx1">
                  <a:lumMod val="75000"/>
                  <a:lumOff val="25000"/>
                </a:schemeClr>
              </a:solidFill>
              <a:latin typeface="ThaiSans Neue SemBd" pitchFamily="2" charset="-34"/>
              <a:cs typeface="ThaiSans Neue SemBd" pitchFamily="2" charset="-34"/>
            </a:endParaRPr>
          </a:p>
          <a:p>
            <a:pPr>
              <a:lnSpc>
                <a:spcPct val="150000"/>
              </a:lnSpc>
            </a:pPr>
            <a:endParaRPr lang="th-TH" altLang="ko-KR" sz="2400" dirty="0">
              <a:solidFill>
                <a:schemeClr val="tx1">
                  <a:lumMod val="75000"/>
                  <a:lumOff val="25000"/>
                </a:schemeClr>
              </a:solidFill>
              <a:latin typeface="ThaiSans Neue SemBd" pitchFamily="2" charset="-34"/>
              <a:cs typeface="ThaiSans Neue SemBd" pitchFamily="2" charset="-34"/>
            </a:endParaRPr>
          </a:p>
        </p:txBody>
      </p:sp>
      <p:pic>
        <p:nvPicPr>
          <p:cNvPr id="5122" name="Picture 2" descr="IMG_181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7450" y="1238250"/>
            <a:ext cx="2902970" cy="3677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รูปภาพ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3142" y="4795217"/>
            <a:ext cx="2096498" cy="2687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56979"/>
      </p:ext>
    </p:extLst>
  </p:cSld>
  <p:clrMapOvr>
    <a:masterClrMapping/>
  </p:clrMapOvr>
  <p:transition spd="slow" advClick="0" advTm="4000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FE31AD7E-CFC1-418F-98A2-18CC1568DE7A}"/>
              </a:ext>
            </a:extLst>
          </p:cNvPr>
          <p:cNvGrpSpPr/>
          <p:nvPr/>
        </p:nvGrpSpPr>
        <p:grpSpPr>
          <a:xfrm>
            <a:off x="0" y="1918544"/>
            <a:ext cx="11431630" cy="1405526"/>
            <a:chOff x="0" y="2023474"/>
            <a:chExt cx="11431630" cy="1405526"/>
          </a:xfrm>
          <a:solidFill>
            <a:schemeClr val="accent1"/>
          </a:solidFill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C0A3FD7-9EFF-42EC-8BCC-8DC54EFB8BBE}"/>
                </a:ext>
              </a:extLst>
            </p:cNvPr>
            <p:cNvSpPr/>
            <p:nvPr userDrawn="1"/>
          </p:nvSpPr>
          <p:spPr>
            <a:xfrm>
              <a:off x="0" y="3200400"/>
              <a:ext cx="6135482" cy="228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3413F97A-86EF-43CD-8CB7-E32D10AD6927}"/>
                </a:ext>
              </a:extLst>
            </p:cNvPr>
            <p:cNvSpPr/>
            <p:nvPr userDrawn="1"/>
          </p:nvSpPr>
          <p:spPr>
            <a:xfrm rot="2727637">
              <a:off x="7154945" y="448707"/>
              <a:ext cx="228600" cy="341351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7203772E-A1FB-4E49-8AF7-B31C59999691}"/>
                </a:ext>
              </a:extLst>
            </p:cNvPr>
            <p:cNvSpPr/>
            <p:nvPr userDrawn="1"/>
          </p:nvSpPr>
          <p:spPr>
            <a:xfrm rot="18872363" flipH="1">
              <a:off x="9542351" y="362795"/>
              <a:ext cx="228600" cy="3549958"/>
            </a:xfrm>
            <a:custGeom>
              <a:avLst/>
              <a:gdLst>
                <a:gd name="connsiteX0" fmla="*/ 0 w 228600"/>
                <a:gd name="connsiteY0" fmla="*/ 0 h 3549958"/>
                <a:gd name="connsiteX1" fmla="*/ 0 w 228600"/>
                <a:gd name="connsiteY1" fmla="*/ 3549958 h 3549958"/>
                <a:gd name="connsiteX2" fmla="*/ 10901 w 228600"/>
                <a:gd name="connsiteY2" fmla="*/ 3549958 h 3549958"/>
                <a:gd name="connsiteX3" fmla="*/ 228600 w 228600"/>
                <a:gd name="connsiteY3" fmla="*/ 3328731 h 3549958"/>
                <a:gd name="connsiteX4" fmla="*/ 228600 w 228600"/>
                <a:gd name="connsiteY4" fmla="*/ 0 h 3549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8600" h="3549958">
                  <a:moveTo>
                    <a:pt x="0" y="0"/>
                  </a:moveTo>
                  <a:lnTo>
                    <a:pt x="0" y="3549958"/>
                  </a:lnTo>
                  <a:lnTo>
                    <a:pt x="10901" y="3549958"/>
                  </a:lnTo>
                  <a:lnTo>
                    <a:pt x="228600" y="3328731"/>
                  </a:lnTo>
                  <a:lnTo>
                    <a:pt x="22860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A31E7180-931A-4C17-9E5B-1625B2C7DEC1}"/>
              </a:ext>
            </a:extLst>
          </p:cNvPr>
          <p:cNvGrpSpPr/>
          <p:nvPr/>
        </p:nvGrpSpPr>
        <p:grpSpPr>
          <a:xfrm rot="10800000">
            <a:off x="5518929" y="3559557"/>
            <a:ext cx="6673071" cy="1405526"/>
            <a:chOff x="4758559" y="2023474"/>
            <a:chExt cx="6673071" cy="1405526"/>
          </a:xfrm>
          <a:solidFill>
            <a:schemeClr val="accent1"/>
          </a:solidFill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AE8DF00D-8E76-4614-88B8-767E8BE23F4E}"/>
                </a:ext>
              </a:extLst>
            </p:cNvPr>
            <p:cNvSpPr/>
            <p:nvPr userDrawn="1"/>
          </p:nvSpPr>
          <p:spPr>
            <a:xfrm>
              <a:off x="4758559" y="3200400"/>
              <a:ext cx="1376923" cy="228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8531C40D-47AF-4709-89BF-A81A115A5003}"/>
                </a:ext>
              </a:extLst>
            </p:cNvPr>
            <p:cNvSpPr/>
            <p:nvPr userDrawn="1"/>
          </p:nvSpPr>
          <p:spPr>
            <a:xfrm rot="2727637">
              <a:off x="7154945" y="448707"/>
              <a:ext cx="228600" cy="341351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BF08A5D7-6365-49D1-8A3E-659608ED742D}"/>
                </a:ext>
              </a:extLst>
            </p:cNvPr>
            <p:cNvSpPr/>
            <p:nvPr userDrawn="1"/>
          </p:nvSpPr>
          <p:spPr>
            <a:xfrm rot="18872363" flipH="1">
              <a:off x="9542351" y="362795"/>
              <a:ext cx="228600" cy="3549958"/>
            </a:xfrm>
            <a:custGeom>
              <a:avLst/>
              <a:gdLst>
                <a:gd name="connsiteX0" fmla="*/ 0 w 228600"/>
                <a:gd name="connsiteY0" fmla="*/ 0 h 3549958"/>
                <a:gd name="connsiteX1" fmla="*/ 0 w 228600"/>
                <a:gd name="connsiteY1" fmla="*/ 3549958 h 3549958"/>
                <a:gd name="connsiteX2" fmla="*/ 10901 w 228600"/>
                <a:gd name="connsiteY2" fmla="*/ 3549958 h 3549958"/>
                <a:gd name="connsiteX3" fmla="*/ 228600 w 228600"/>
                <a:gd name="connsiteY3" fmla="*/ 3328731 h 3549958"/>
                <a:gd name="connsiteX4" fmla="*/ 228600 w 228600"/>
                <a:gd name="connsiteY4" fmla="*/ 0 h 3549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8600" h="3549958">
                  <a:moveTo>
                    <a:pt x="0" y="0"/>
                  </a:moveTo>
                  <a:lnTo>
                    <a:pt x="0" y="3549958"/>
                  </a:lnTo>
                  <a:lnTo>
                    <a:pt x="10901" y="3549958"/>
                  </a:lnTo>
                  <a:lnTo>
                    <a:pt x="228600" y="3328731"/>
                  </a:lnTo>
                  <a:lnTo>
                    <a:pt x="22860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55D379AF-5D01-414D-97B8-5A8C1EB8BF11}"/>
              </a:ext>
            </a:extLst>
          </p:cNvPr>
          <p:cNvSpPr txBox="1"/>
          <p:nvPr/>
        </p:nvSpPr>
        <p:spPr>
          <a:xfrm>
            <a:off x="557149" y="1445115"/>
            <a:ext cx="6262751" cy="175432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th-TH" altLang="ko-KR" sz="5400" b="1" dirty="0">
                <a:latin typeface="ThaiSans Neue Black" pitchFamily="2" charset="-34"/>
                <a:cs typeface="ThaiSans Neue Black" pitchFamily="2" charset="-34"/>
              </a:rPr>
              <a:t>คณะมนุษย์ศาสตร์และสังคมศาสตร์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DAFE5A8E-8411-4815-A630-2DF4D9611EC5}"/>
              </a:ext>
            </a:extLst>
          </p:cNvPr>
          <p:cNvSpPr txBox="1"/>
          <p:nvPr/>
        </p:nvSpPr>
        <p:spPr>
          <a:xfrm>
            <a:off x="547623" y="3314050"/>
            <a:ext cx="56912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000" b="1" dirty="0">
                <a:latin typeface="ThaiSans Neue SemBd" pitchFamily="2" charset="-34"/>
                <a:cs typeface="ThaiSans Neue SemBd" pitchFamily="2" charset="-34"/>
              </a:rPr>
              <a:t>โครงการการพัฒนาศักยภาพคณาจารย์เพื่อก้าวเข้าสู่การเป็นนักวิจัยขั้นสูง</a:t>
            </a:r>
            <a:endParaRPr lang="en-US" sz="2000" dirty="0">
              <a:latin typeface="ThaiSans Neue SemBd" pitchFamily="2" charset="-34"/>
              <a:cs typeface="ThaiSans Neue SemBd" pitchFamily="2" charset="-34"/>
            </a:endParaRPr>
          </a:p>
        </p:txBody>
      </p:sp>
      <p:pic>
        <p:nvPicPr>
          <p:cNvPr id="13" name="ตัวแทนรูปภาพ 12"/>
          <p:cNvPicPr>
            <a:picLocks noGrp="1" noChangeAspect="1"/>
          </p:cNvPicPr>
          <p:nvPr>
            <p:ph type="pic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98" r="12798"/>
          <a:stretch>
            <a:fillRect/>
          </a:stretch>
        </p:blipFill>
        <p:spPr/>
      </p:pic>
      <p:pic>
        <p:nvPicPr>
          <p:cNvPr id="14" name="รูปภาพ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5289" y="-887125"/>
            <a:ext cx="2096498" cy="2687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783566"/>
      </p:ext>
    </p:extLst>
  </p:cSld>
  <p:clrMapOvr>
    <a:masterClrMapping/>
  </p:clrMapOvr>
  <p:transition spd="slow" advClick="0" advTm="2000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0">
            <a:extLst>
              <a:ext uri="{FF2B5EF4-FFF2-40B4-BE49-F238E27FC236}">
                <a16:creationId xmlns:a16="http://schemas.microsoft.com/office/drawing/2014/main" id="{656F0653-AEDA-4B83-B698-1694671E8953}"/>
              </a:ext>
            </a:extLst>
          </p:cNvPr>
          <p:cNvSpPr txBox="1">
            <a:spLocks/>
          </p:cNvSpPr>
          <p:nvPr/>
        </p:nvSpPr>
        <p:spPr>
          <a:xfrm rot="16200000">
            <a:off x="-2235517" y="2906913"/>
            <a:ext cx="6164031" cy="1044174"/>
          </a:xfrm>
          <a:prstGeom prst="rect">
            <a:avLst/>
          </a:prstGeom>
          <a:noFill/>
        </p:spPr>
        <p:txBody>
          <a:bodyPr anchor="ctr"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0000"/>
              </a:lnSpc>
              <a:buNone/>
            </a:pPr>
            <a:r>
              <a:rPr lang="en-US" altLang="ko-KR" sz="44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Portfolio</a:t>
            </a:r>
          </a:p>
        </p:txBody>
      </p:sp>
      <p:grpSp>
        <p:nvGrpSpPr>
          <p:cNvPr id="19" name="Group 14">
            <a:extLst>
              <a:ext uri="{FF2B5EF4-FFF2-40B4-BE49-F238E27FC236}">
                <a16:creationId xmlns:a16="http://schemas.microsoft.com/office/drawing/2014/main" id="{E3BFFD28-F7AC-45E5-A18B-80178BC90055}"/>
              </a:ext>
            </a:extLst>
          </p:cNvPr>
          <p:cNvGrpSpPr/>
          <p:nvPr/>
        </p:nvGrpSpPr>
        <p:grpSpPr>
          <a:xfrm flipH="1">
            <a:off x="7159730" y="105835"/>
            <a:ext cx="4996706" cy="779990"/>
            <a:chOff x="2153502" y="2017026"/>
            <a:chExt cx="2286358" cy="376921"/>
          </a:xfrm>
          <a:solidFill>
            <a:srgbClr val="7030A0"/>
          </a:solidFill>
        </p:grpSpPr>
        <p:sp>
          <p:nvSpPr>
            <p:cNvPr id="27" name="Rectangle 9">
              <a:extLst>
                <a:ext uri="{FF2B5EF4-FFF2-40B4-BE49-F238E27FC236}">
                  <a16:creationId xmlns:a16="http://schemas.microsoft.com/office/drawing/2014/main" id="{A2F178FF-64AC-484B-9B35-7C72AF1EF2C6}"/>
                </a:ext>
              </a:extLst>
            </p:cNvPr>
            <p:cNvSpPr/>
            <p:nvPr/>
          </p:nvSpPr>
          <p:spPr>
            <a:xfrm>
              <a:off x="4319543" y="2027138"/>
              <a:ext cx="115353" cy="366809"/>
            </a:xfrm>
            <a:custGeom>
              <a:avLst/>
              <a:gdLst>
                <a:gd name="connsiteX0" fmla="*/ 0 w 914400"/>
                <a:gd name="connsiteY0" fmla="*/ 0 h 914400"/>
                <a:gd name="connsiteX1" fmla="*/ 914400 w 914400"/>
                <a:gd name="connsiteY1" fmla="*/ 0 h 914400"/>
                <a:gd name="connsiteX2" fmla="*/ 914400 w 914400"/>
                <a:gd name="connsiteY2" fmla="*/ 914400 h 914400"/>
                <a:gd name="connsiteX3" fmla="*/ 0 w 914400"/>
                <a:gd name="connsiteY3" fmla="*/ 914400 h 914400"/>
                <a:gd name="connsiteX4" fmla="*/ 0 w 914400"/>
                <a:gd name="connsiteY4" fmla="*/ 0 h 914400"/>
                <a:gd name="connsiteX0" fmla="*/ 0 w 914400"/>
                <a:gd name="connsiteY0" fmla="*/ 292963 h 1207363"/>
                <a:gd name="connsiteX1" fmla="*/ 914400 w 914400"/>
                <a:gd name="connsiteY1" fmla="*/ 0 h 1207363"/>
                <a:gd name="connsiteX2" fmla="*/ 914400 w 914400"/>
                <a:gd name="connsiteY2" fmla="*/ 1207363 h 1207363"/>
                <a:gd name="connsiteX3" fmla="*/ 0 w 914400"/>
                <a:gd name="connsiteY3" fmla="*/ 1207363 h 1207363"/>
                <a:gd name="connsiteX4" fmla="*/ 0 w 914400"/>
                <a:gd name="connsiteY4" fmla="*/ 292963 h 1207363"/>
                <a:gd name="connsiteX0" fmla="*/ 612559 w 914400"/>
                <a:gd name="connsiteY0" fmla="*/ 8877 h 1207363"/>
                <a:gd name="connsiteX1" fmla="*/ 914400 w 914400"/>
                <a:gd name="connsiteY1" fmla="*/ 0 h 1207363"/>
                <a:gd name="connsiteX2" fmla="*/ 914400 w 914400"/>
                <a:gd name="connsiteY2" fmla="*/ 1207363 h 1207363"/>
                <a:gd name="connsiteX3" fmla="*/ 0 w 914400"/>
                <a:gd name="connsiteY3" fmla="*/ 1207363 h 1207363"/>
                <a:gd name="connsiteX4" fmla="*/ 612559 w 914400"/>
                <a:gd name="connsiteY4" fmla="*/ 8877 h 1207363"/>
                <a:gd name="connsiteX0" fmla="*/ 0 w 301841"/>
                <a:gd name="connsiteY0" fmla="*/ 8877 h 1207363"/>
                <a:gd name="connsiteX1" fmla="*/ 301841 w 301841"/>
                <a:gd name="connsiteY1" fmla="*/ 0 h 1207363"/>
                <a:gd name="connsiteX2" fmla="*/ 301841 w 301841"/>
                <a:gd name="connsiteY2" fmla="*/ 1207363 h 1207363"/>
                <a:gd name="connsiteX3" fmla="*/ 186432 w 301841"/>
                <a:gd name="connsiteY3" fmla="*/ 408372 h 1207363"/>
                <a:gd name="connsiteX4" fmla="*/ 0 w 301841"/>
                <a:gd name="connsiteY4" fmla="*/ 8877 h 1207363"/>
                <a:gd name="connsiteX0" fmla="*/ 0 w 133166"/>
                <a:gd name="connsiteY0" fmla="*/ 0 h 1207364"/>
                <a:gd name="connsiteX1" fmla="*/ 133166 w 133166"/>
                <a:gd name="connsiteY1" fmla="*/ 1 h 1207364"/>
                <a:gd name="connsiteX2" fmla="*/ 133166 w 133166"/>
                <a:gd name="connsiteY2" fmla="*/ 1207364 h 1207364"/>
                <a:gd name="connsiteX3" fmla="*/ 17757 w 133166"/>
                <a:gd name="connsiteY3" fmla="*/ 408373 h 1207364"/>
                <a:gd name="connsiteX4" fmla="*/ 0 w 133166"/>
                <a:gd name="connsiteY4" fmla="*/ 0 h 1207364"/>
                <a:gd name="connsiteX0" fmla="*/ 0 w 142044"/>
                <a:gd name="connsiteY0" fmla="*/ 0 h 408373"/>
                <a:gd name="connsiteX1" fmla="*/ 133166 w 142044"/>
                <a:gd name="connsiteY1" fmla="*/ 1 h 408373"/>
                <a:gd name="connsiteX2" fmla="*/ 142044 w 142044"/>
                <a:gd name="connsiteY2" fmla="*/ 301842 h 408373"/>
                <a:gd name="connsiteX3" fmla="*/ 17757 w 142044"/>
                <a:gd name="connsiteY3" fmla="*/ 408373 h 408373"/>
                <a:gd name="connsiteX4" fmla="*/ 0 w 142044"/>
                <a:gd name="connsiteY4" fmla="*/ 0 h 408373"/>
                <a:gd name="connsiteX0" fmla="*/ 0 w 133166"/>
                <a:gd name="connsiteY0" fmla="*/ 0 h 408373"/>
                <a:gd name="connsiteX1" fmla="*/ 133166 w 133166"/>
                <a:gd name="connsiteY1" fmla="*/ 1 h 408373"/>
                <a:gd name="connsiteX2" fmla="*/ 118293 w 133166"/>
                <a:gd name="connsiteY2" fmla="*/ 313717 h 408373"/>
                <a:gd name="connsiteX3" fmla="*/ 17757 w 133166"/>
                <a:gd name="connsiteY3" fmla="*/ 408373 h 408373"/>
                <a:gd name="connsiteX4" fmla="*/ 0 w 133166"/>
                <a:gd name="connsiteY4" fmla="*/ 0 h 408373"/>
                <a:gd name="connsiteX0" fmla="*/ 0 w 118293"/>
                <a:gd name="connsiteY0" fmla="*/ 5937 h 414310"/>
                <a:gd name="connsiteX1" fmla="*/ 115353 w 118293"/>
                <a:gd name="connsiteY1" fmla="*/ 0 h 414310"/>
                <a:gd name="connsiteX2" fmla="*/ 118293 w 118293"/>
                <a:gd name="connsiteY2" fmla="*/ 319654 h 414310"/>
                <a:gd name="connsiteX3" fmla="*/ 17757 w 118293"/>
                <a:gd name="connsiteY3" fmla="*/ 414310 h 414310"/>
                <a:gd name="connsiteX4" fmla="*/ 0 w 118293"/>
                <a:gd name="connsiteY4" fmla="*/ 5937 h 414310"/>
                <a:gd name="connsiteX0" fmla="*/ 0 w 118293"/>
                <a:gd name="connsiteY0" fmla="*/ 5937 h 366809"/>
                <a:gd name="connsiteX1" fmla="*/ 115353 w 118293"/>
                <a:gd name="connsiteY1" fmla="*/ 0 h 366809"/>
                <a:gd name="connsiteX2" fmla="*/ 118293 w 118293"/>
                <a:gd name="connsiteY2" fmla="*/ 319654 h 366809"/>
                <a:gd name="connsiteX3" fmla="*/ 5882 w 118293"/>
                <a:gd name="connsiteY3" fmla="*/ 366809 h 366809"/>
                <a:gd name="connsiteX4" fmla="*/ 0 w 118293"/>
                <a:gd name="connsiteY4" fmla="*/ 5937 h 366809"/>
                <a:gd name="connsiteX0" fmla="*/ 0 w 115353"/>
                <a:gd name="connsiteY0" fmla="*/ 5937 h 366809"/>
                <a:gd name="connsiteX1" fmla="*/ 115353 w 115353"/>
                <a:gd name="connsiteY1" fmla="*/ 0 h 366809"/>
                <a:gd name="connsiteX2" fmla="*/ 112356 w 115353"/>
                <a:gd name="connsiteY2" fmla="*/ 278091 h 366809"/>
                <a:gd name="connsiteX3" fmla="*/ 5882 w 115353"/>
                <a:gd name="connsiteY3" fmla="*/ 366809 h 366809"/>
                <a:gd name="connsiteX4" fmla="*/ 0 w 115353"/>
                <a:gd name="connsiteY4" fmla="*/ 5937 h 366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5353" h="366809">
                  <a:moveTo>
                    <a:pt x="0" y="5937"/>
                  </a:moveTo>
                  <a:lnTo>
                    <a:pt x="115353" y="0"/>
                  </a:lnTo>
                  <a:lnTo>
                    <a:pt x="112356" y="278091"/>
                  </a:lnTo>
                  <a:lnTo>
                    <a:pt x="5882" y="366809"/>
                  </a:lnTo>
                  <a:cubicBezTo>
                    <a:pt x="3921" y="246518"/>
                    <a:pt x="1961" y="126228"/>
                    <a:pt x="0" y="5937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/>
            </a:p>
          </p:txBody>
        </p:sp>
        <p:sp>
          <p:nvSpPr>
            <p:cNvPr id="33" name="Rectangle 6">
              <a:extLst>
                <a:ext uri="{FF2B5EF4-FFF2-40B4-BE49-F238E27FC236}">
                  <a16:creationId xmlns:a16="http://schemas.microsoft.com/office/drawing/2014/main" id="{CDBA9DB5-7BA5-41CD-8BFA-D077A0C8D3B3}"/>
                </a:ext>
              </a:extLst>
            </p:cNvPr>
            <p:cNvSpPr/>
            <p:nvPr/>
          </p:nvSpPr>
          <p:spPr>
            <a:xfrm flipH="1">
              <a:off x="2153502" y="2017026"/>
              <a:ext cx="2286358" cy="288032"/>
            </a:xfrm>
            <a:custGeom>
              <a:avLst/>
              <a:gdLst>
                <a:gd name="connsiteX0" fmla="*/ 0 w 5285462"/>
                <a:gd name="connsiteY0" fmla="*/ 0 h 576064"/>
                <a:gd name="connsiteX1" fmla="*/ 4724629 w 5285462"/>
                <a:gd name="connsiteY1" fmla="*/ 0 h 576064"/>
                <a:gd name="connsiteX2" fmla="*/ 5285462 w 5285462"/>
                <a:gd name="connsiteY2" fmla="*/ 576064 h 576064"/>
                <a:gd name="connsiteX3" fmla="*/ 0 w 5285462"/>
                <a:gd name="connsiteY3" fmla="*/ 576064 h 576064"/>
                <a:gd name="connsiteX4" fmla="*/ 0 w 5285462"/>
                <a:gd name="connsiteY4" fmla="*/ 0 h 576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85462" h="576064">
                  <a:moveTo>
                    <a:pt x="0" y="0"/>
                  </a:moveTo>
                  <a:lnTo>
                    <a:pt x="4724629" y="0"/>
                  </a:lnTo>
                  <a:lnTo>
                    <a:pt x="5285462" y="576064"/>
                  </a:lnTo>
                  <a:lnTo>
                    <a:pt x="0" y="57606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/>
            </a:p>
          </p:txBody>
        </p:sp>
      </p:grpSp>
      <p:sp>
        <p:nvSpPr>
          <p:cNvPr id="34" name="Text Placeholder 35">
            <a:extLst>
              <a:ext uri="{FF2B5EF4-FFF2-40B4-BE49-F238E27FC236}">
                <a16:creationId xmlns:a16="http://schemas.microsoft.com/office/drawing/2014/main" id="{9028EE34-BB64-4BC3-8893-11A5ACE48D24}"/>
              </a:ext>
            </a:extLst>
          </p:cNvPr>
          <p:cNvSpPr txBox="1">
            <a:spLocks/>
          </p:cNvSpPr>
          <p:nvPr/>
        </p:nvSpPr>
        <p:spPr>
          <a:xfrm>
            <a:off x="7315677" y="86785"/>
            <a:ext cx="3782860" cy="609830"/>
          </a:xfrm>
          <a:prstGeom prst="rect">
            <a:avLst/>
          </a:prstGeom>
          <a:noFill/>
          <a:ln w="12700">
            <a:noFill/>
          </a:ln>
          <a:effectLst>
            <a:innerShdw blurRad="114300">
              <a:schemeClr val="bg1"/>
            </a:innerShdw>
          </a:effectLst>
        </p:spPr>
        <p:txBody>
          <a:bodyPr lIns="108000" anchor="ctr"/>
          <a:lstStyle>
            <a:lvl1pPr marL="0" indent="0" algn="l" defTabSz="914400" rtl="0" eaLnBrk="1" latinLnBrk="1" hangingPunct="1">
              <a:spcBef>
                <a:spcPct val="20000"/>
              </a:spcBef>
              <a:buFontTx/>
              <a:buNone/>
              <a:defRPr lang="ko-KR" altLang="en-US" sz="14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h-TH" altLang="ko-K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aiSans Neue ExtBd" pitchFamily="2" charset="-34"/>
                <a:cs typeface="ThaiSans Neue ExtBd" pitchFamily="2" charset="-34"/>
              </a:rPr>
              <a:t>ประวัติส่วนตัวนักวิจัยพี่เลี้ยง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aiSans Neue ExtBd" pitchFamily="2" charset="-34"/>
              <a:cs typeface="ThaiSans Neue ExtBd" pitchFamily="2" charset="-34"/>
            </a:endParaRPr>
          </a:p>
        </p:txBody>
      </p:sp>
      <p:sp>
        <p:nvSpPr>
          <p:cNvPr id="26" name="직사각형 29">
            <a:extLst>
              <a:ext uri="{FF2B5EF4-FFF2-40B4-BE49-F238E27FC236}">
                <a16:creationId xmlns:a16="http://schemas.microsoft.com/office/drawing/2014/main" id="{C10D3F91-C9E6-4AC5-A9FE-DBE00372D06D}"/>
              </a:ext>
            </a:extLst>
          </p:cNvPr>
          <p:cNvSpPr/>
          <p:nvPr/>
        </p:nvSpPr>
        <p:spPr>
          <a:xfrm>
            <a:off x="4981576" y="1247775"/>
            <a:ext cx="6886574" cy="46628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th-TH" altLang="ko-KR" sz="2200" b="1" dirty="0">
                <a:solidFill>
                  <a:schemeClr val="accent4">
                    <a:lumMod val="50000"/>
                  </a:schemeClr>
                </a:solidFill>
                <a:latin typeface="ThaiSans Neue ExtBd" pitchFamily="2" charset="-34"/>
                <a:cs typeface="ThaiSans Neue ExtBd" pitchFamily="2" charset="-34"/>
              </a:rPr>
              <a:t>ชื่อ-นามสกุล </a:t>
            </a:r>
            <a:r>
              <a:rPr lang="en-US" altLang="ko-KR" sz="2200" dirty="0">
                <a:solidFill>
                  <a:schemeClr val="accent4">
                    <a:lumMod val="50000"/>
                  </a:schemeClr>
                </a:solidFill>
                <a:latin typeface="ThaiSans Neue ExtBd" pitchFamily="2" charset="-34"/>
                <a:cs typeface="ThaiSans Neue ExtBd" pitchFamily="2" charset="-34"/>
              </a:rPr>
              <a:t>: </a:t>
            </a:r>
            <a:r>
              <a:rPr lang="th-TH" altLang="ko-KR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ThaiSans Neue SemBd" pitchFamily="2" charset="-34"/>
                <a:cs typeface="ThaiSans Neue SemBd" pitchFamily="2" charset="-34"/>
              </a:rPr>
              <a:t>ผศ.</a:t>
            </a:r>
            <a:r>
              <a:rPr lang="th-TH" altLang="ko-KR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haiSans Neue SemBd" pitchFamily="2" charset="-34"/>
                <a:cs typeface="ThaiSans Neue SemBd" pitchFamily="2" charset="-34"/>
              </a:rPr>
              <a:t>ชัยณรงศ์</a:t>
            </a:r>
            <a:r>
              <a:rPr lang="th-TH" altLang="ko-KR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ThaiSans Neue SemBd" pitchFamily="2" charset="-34"/>
                <a:cs typeface="ThaiSans Neue SemBd" pitchFamily="2" charset="-34"/>
              </a:rPr>
              <a:t> วิ</a:t>
            </a:r>
            <a:r>
              <a:rPr lang="th-TH" altLang="ko-KR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haiSans Neue SemBd" pitchFamily="2" charset="-34"/>
                <a:cs typeface="ThaiSans Neue SemBd" pitchFamily="2" charset="-34"/>
              </a:rPr>
              <a:t>รุฬพัฒน์</a:t>
            </a:r>
            <a:r>
              <a:rPr lang="th-TH" altLang="ko-KR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ThaiSans Neue SemBd" pitchFamily="2" charset="-34"/>
                <a:cs typeface="ThaiSans Neue SemBd" pitchFamily="2" charset="-34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th-TH" altLang="ko-KR" sz="2200" b="1" dirty="0">
                <a:solidFill>
                  <a:schemeClr val="accent4">
                    <a:lumMod val="50000"/>
                  </a:schemeClr>
                </a:solidFill>
                <a:latin typeface="ThaiSans Neue ExtBd" pitchFamily="2" charset="-34"/>
                <a:cs typeface="ThaiSans Neue ExtBd" pitchFamily="2" charset="-34"/>
              </a:rPr>
              <a:t>ตำแหน่งปัจจุบัน </a:t>
            </a:r>
            <a:r>
              <a:rPr lang="en-US" altLang="ko-KR" sz="2200" dirty="0">
                <a:solidFill>
                  <a:schemeClr val="accent4">
                    <a:lumMod val="50000"/>
                  </a:schemeClr>
                </a:solidFill>
                <a:latin typeface="ThaiSans Neue ExtBd" pitchFamily="2" charset="-34"/>
                <a:cs typeface="ThaiSans Neue ExtBd" pitchFamily="2" charset="-34"/>
              </a:rPr>
              <a:t>: </a:t>
            </a:r>
            <a:r>
              <a:rPr lang="th-TH" altLang="ko-KR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ThaiSans Neue SemBd" pitchFamily="2" charset="-34"/>
                <a:cs typeface="ThaiSans Neue SemBd" pitchFamily="2" charset="-34"/>
              </a:rPr>
              <a:t>ประธาน/อาจารย์ หลักสูตรสาขาวิชาออกแบบกราฟิกและอิน</a:t>
            </a:r>
            <a:r>
              <a:rPr lang="th-TH" altLang="ko-KR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haiSans Neue SemBd" pitchFamily="2" charset="-34"/>
                <a:cs typeface="ThaiSans Neue SemBd" pitchFamily="2" charset="-34"/>
              </a:rPr>
              <a:t>โฟร์</a:t>
            </a:r>
            <a:endParaRPr lang="th-TH" altLang="ko-KR" sz="2200" dirty="0">
              <a:solidFill>
                <a:schemeClr val="tx1">
                  <a:lumMod val="75000"/>
                  <a:lumOff val="25000"/>
                </a:schemeClr>
              </a:solidFill>
              <a:latin typeface="ThaiSans Neue SemBd" pitchFamily="2" charset="-34"/>
              <a:cs typeface="ThaiSans Neue SemBd" pitchFamily="2" charset="-34"/>
            </a:endParaRPr>
          </a:p>
          <a:p>
            <a:pPr>
              <a:lnSpc>
                <a:spcPct val="150000"/>
              </a:lnSpc>
            </a:pPr>
            <a:r>
              <a:rPr lang="th-TH" altLang="ko-KR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ThaiSans Neue SemBd" pitchFamily="2" charset="-34"/>
                <a:cs typeface="ThaiSans Neue SemBd" pitchFamily="2" charset="-34"/>
              </a:rPr>
              <a:t>คณะมนุษยศาสตร์และสังคมศาสตร์ </a:t>
            </a:r>
          </a:p>
          <a:p>
            <a:pPr>
              <a:lnSpc>
                <a:spcPct val="150000"/>
              </a:lnSpc>
            </a:pPr>
            <a:r>
              <a:rPr lang="th-TH" altLang="ko-KR" sz="2200" b="1" dirty="0">
                <a:solidFill>
                  <a:schemeClr val="accent4">
                    <a:lumMod val="50000"/>
                  </a:schemeClr>
                </a:solidFill>
                <a:latin typeface="ThaiSans Neue ExtBd" pitchFamily="2" charset="-34"/>
                <a:cs typeface="ThaiSans Neue ExtBd" pitchFamily="2" charset="-34"/>
              </a:rPr>
              <a:t>สังกัด/สาขาวิชา </a:t>
            </a:r>
            <a:r>
              <a:rPr lang="en-US" altLang="ko-KR" sz="2200" b="1" dirty="0">
                <a:solidFill>
                  <a:schemeClr val="accent4">
                    <a:lumMod val="50000"/>
                  </a:schemeClr>
                </a:solidFill>
                <a:latin typeface="ThaiSans Neue ExtBd" pitchFamily="2" charset="-34"/>
                <a:cs typeface="ThaiSans Neue ExtBd" pitchFamily="2" charset="-34"/>
              </a:rPr>
              <a:t>:</a:t>
            </a:r>
            <a:r>
              <a:rPr lang="th-TH" altLang="ko-KR" sz="2200" b="1" dirty="0">
                <a:solidFill>
                  <a:schemeClr val="accent4">
                    <a:lumMod val="50000"/>
                  </a:schemeClr>
                </a:solidFill>
                <a:latin typeface="ThaiSans Neue ExtBd" pitchFamily="2" charset="-34"/>
                <a:cs typeface="ThaiSans Neue ExtBd" pitchFamily="2" charset="-34"/>
              </a:rPr>
              <a:t> </a:t>
            </a:r>
            <a:r>
              <a:rPr lang="th-TH" altLang="ko-KR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ThaiSans Neue SemBd" pitchFamily="2" charset="-34"/>
                <a:cs typeface="ThaiSans Neue SemBd" pitchFamily="2" charset="-34"/>
              </a:rPr>
              <a:t>สาขาวิชาออกแบบกราฟิกและอิน</a:t>
            </a:r>
            <a:r>
              <a:rPr lang="th-TH" altLang="ko-KR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haiSans Neue SemBd" pitchFamily="2" charset="-34"/>
                <a:cs typeface="ThaiSans Neue SemBd" pitchFamily="2" charset="-34"/>
              </a:rPr>
              <a:t>โฟร์</a:t>
            </a:r>
            <a:r>
              <a:rPr lang="th-TH" altLang="ko-KR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ThaiSans Neue SemBd" pitchFamily="2" charset="-34"/>
                <a:cs typeface="ThaiSans Neue SemBd" pitchFamily="2" charset="-34"/>
              </a:rPr>
              <a:t> คณะมนุษยศาสตร์และสังคมศาสตร์ </a:t>
            </a:r>
          </a:p>
          <a:p>
            <a:pPr>
              <a:lnSpc>
                <a:spcPct val="150000"/>
              </a:lnSpc>
            </a:pPr>
            <a:r>
              <a:rPr lang="en-US" altLang="ko-KR" sz="2200" dirty="0">
                <a:solidFill>
                  <a:schemeClr val="accent4">
                    <a:lumMod val="50000"/>
                  </a:schemeClr>
                </a:solidFill>
                <a:latin typeface="ThaiSans Neue ExtBd" pitchFamily="2" charset="-34"/>
                <a:cs typeface="ThaiSans Neue ExtBd" pitchFamily="2" charset="-34"/>
              </a:rPr>
              <a:t>E-mail : </a:t>
            </a:r>
            <a:r>
              <a:rPr lang="en-US" altLang="ko-KR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ThaiSans Neue SemBd" pitchFamily="2" charset="-34"/>
                <a:cs typeface="ThaiSans Neue SemBd" pitchFamily="2" charset="-34"/>
                <a:hlinkClick r:id="rId2"/>
              </a:rPr>
              <a:t>chainarong.wi@gmail.com</a:t>
            </a:r>
            <a:endParaRPr lang="en-US" altLang="ko-KR" sz="2200" dirty="0">
              <a:solidFill>
                <a:schemeClr val="tx1">
                  <a:lumMod val="75000"/>
                  <a:lumOff val="25000"/>
                </a:schemeClr>
              </a:solidFill>
              <a:latin typeface="ThaiSans Neue SemBd" pitchFamily="2" charset="-34"/>
              <a:cs typeface="ThaiSans Neue SemBd" pitchFamily="2" charset="-34"/>
            </a:endParaRPr>
          </a:p>
          <a:p>
            <a:pPr>
              <a:lnSpc>
                <a:spcPct val="150000"/>
              </a:lnSpc>
            </a:pPr>
            <a:endParaRPr lang="en-US" altLang="ko-KR" sz="2200" dirty="0">
              <a:solidFill>
                <a:schemeClr val="tx1">
                  <a:lumMod val="75000"/>
                  <a:lumOff val="25000"/>
                </a:schemeClr>
              </a:solidFill>
              <a:latin typeface="ThaiSans Neue ExtBd" pitchFamily="2" charset="-34"/>
              <a:cs typeface="ThaiSans Neue ExtBd" pitchFamily="2" charset="-34"/>
            </a:endParaRPr>
          </a:p>
          <a:p>
            <a:pPr>
              <a:lnSpc>
                <a:spcPct val="150000"/>
              </a:lnSpc>
            </a:pPr>
            <a:endParaRPr lang="en-US" altLang="ko-KR" sz="2200" dirty="0">
              <a:solidFill>
                <a:schemeClr val="tx1">
                  <a:lumMod val="75000"/>
                  <a:lumOff val="25000"/>
                </a:schemeClr>
              </a:solidFill>
              <a:latin typeface="ThaiSans Neue SemBd" pitchFamily="2" charset="-34"/>
              <a:cs typeface="ThaiSans Neue SemBd" pitchFamily="2" charset="-34"/>
            </a:endParaRPr>
          </a:p>
          <a:p>
            <a:pPr>
              <a:lnSpc>
                <a:spcPct val="150000"/>
              </a:lnSpc>
            </a:pPr>
            <a:endParaRPr lang="th-TH" altLang="ko-KR" sz="2200" dirty="0">
              <a:solidFill>
                <a:schemeClr val="tx1">
                  <a:lumMod val="75000"/>
                  <a:lumOff val="25000"/>
                </a:schemeClr>
              </a:solidFill>
              <a:latin typeface="ThaiSans Neue SemBd" pitchFamily="2" charset="-34"/>
              <a:cs typeface="ThaiSans Neue SemBd" pitchFamily="2" charset="-34"/>
            </a:endParaRPr>
          </a:p>
        </p:txBody>
      </p:sp>
      <p:sp>
        <p:nvSpPr>
          <p:cNvPr id="2" name="AutoShape 2" descr="กล่องข้อความ"/>
          <p:cNvSpPr>
            <a:spLocks noChangeAspect="1" noChangeArrowheads="1"/>
          </p:cNvSpPr>
          <p:nvPr/>
        </p:nvSpPr>
        <p:spPr bwMode="auto">
          <a:xfrm>
            <a:off x="190500" y="-2127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sp>
        <p:nvSpPr>
          <p:cNvPr id="4" name="AutoShape 4" descr="กล่องข้อความ"/>
          <p:cNvSpPr>
            <a:spLocks noChangeAspect="1" noChangeArrowheads="1"/>
          </p:cNvSpPr>
          <p:nvPr/>
        </p:nvSpPr>
        <p:spPr bwMode="auto">
          <a:xfrm>
            <a:off x="342900" y="-603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sp>
        <p:nvSpPr>
          <p:cNvPr id="5" name="AutoShape 6" descr="กล่องข้อความ"/>
          <p:cNvSpPr>
            <a:spLocks noChangeAspect="1" noChangeArrowheads="1"/>
          </p:cNvSpPr>
          <p:nvPr/>
        </p:nvSpPr>
        <p:spPr bwMode="auto">
          <a:xfrm>
            <a:off x="495300" y="920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pic>
        <p:nvPicPr>
          <p:cNvPr id="12" name="Picture 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3386" y="1247775"/>
            <a:ext cx="3003389" cy="39374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รูปภาพ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3142" y="4795217"/>
            <a:ext cx="2096498" cy="2687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039550"/>
      </p:ext>
    </p:extLst>
  </p:cSld>
  <p:clrMapOvr>
    <a:masterClrMapping/>
  </p:clrMapOvr>
  <p:transition spd="slow" advClick="0" advTm="4000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0">
            <a:extLst>
              <a:ext uri="{FF2B5EF4-FFF2-40B4-BE49-F238E27FC236}">
                <a16:creationId xmlns:a16="http://schemas.microsoft.com/office/drawing/2014/main" id="{656F0653-AEDA-4B83-B698-1694671E8953}"/>
              </a:ext>
            </a:extLst>
          </p:cNvPr>
          <p:cNvSpPr txBox="1">
            <a:spLocks/>
          </p:cNvSpPr>
          <p:nvPr/>
        </p:nvSpPr>
        <p:spPr>
          <a:xfrm rot="16200000">
            <a:off x="-2235517" y="2906913"/>
            <a:ext cx="6164031" cy="1044174"/>
          </a:xfrm>
          <a:prstGeom prst="rect">
            <a:avLst/>
          </a:prstGeom>
          <a:noFill/>
        </p:spPr>
        <p:txBody>
          <a:bodyPr anchor="ctr"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0000"/>
              </a:lnSpc>
              <a:buNone/>
            </a:pPr>
            <a:r>
              <a:rPr lang="en-US" altLang="ko-KR" sz="44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Portfolio</a:t>
            </a:r>
          </a:p>
        </p:txBody>
      </p:sp>
      <p:grpSp>
        <p:nvGrpSpPr>
          <p:cNvPr id="19" name="Group 14">
            <a:extLst>
              <a:ext uri="{FF2B5EF4-FFF2-40B4-BE49-F238E27FC236}">
                <a16:creationId xmlns:a16="http://schemas.microsoft.com/office/drawing/2014/main" id="{E3BFFD28-F7AC-45E5-A18B-80178BC90055}"/>
              </a:ext>
            </a:extLst>
          </p:cNvPr>
          <p:cNvGrpSpPr/>
          <p:nvPr/>
        </p:nvGrpSpPr>
        <p:grpSpPr>
          <a:xfrm flipH="1">
            <a:off x="7159730" y="105835"/>
            <a:ext cx="4996706" cy="779990"/>
            <a:chOff x="2153502" y="2017026"/>
            <a:chExt cx="2286358" cy="376921"/>
          </a:xfrm>
          <a:solidFill>
            <a:srgbClr val="7030A0"/>
          </a:solidFill>
        </p:grpSpPr>
        <p:sp>
          <p:nvSpPr>
            <p:cNvPr id="27" name="Rectangle 9">
              <a:extLst>
                <a:ext uri="{FF2B5EF4-FFF2-40B4-BE49-F238E27FC236}">
                  <a16:creationId xmlns:a16="http://schemas.microsoft.com/office/drawing/2014/main" id="{A2F178FF-64AC-484B-9B35-7C72AF1EF2C6}"/>
                </a:ext>
              </a:extLst>
            </p:cNvPr>
            <p:cNvSpPr/>
            <p:nvPr/>
          </p:nvSpPr>
          <p:spPr>
            <a:xfrm>
              <a:off x="4319543" y="2027138"/>
              <a:ext cx="115353" cy="366809"/>
            </a:xfrm>
            <a:custGeom>
              <a:avLst/>
              <a:gdLst>
                <a:gd name="connsiteX0" fmla="*/ 0 w 914400"/>
                <a:gd name="connsiteY0" fmla="*/ 0 h 914400"/>
                <a:gd name="connsiteX1" fmla="*/ 914400 w 914400"/>
                <a:gd name="connsiteY1" fmla="*/ 0 h 914400"/>
                <a:gd name="connsiteX2" fmla="*/ 914400 w 914400"/>
                <a:gd name="connsiteY2" fmla="*/ 914400 h 914400"/>
                <a:gd name="connsiteX3" fmla="*/ 0 w 914400"/>
                <a:gd name="connsiteY3" fmla="*/ 914400 h 914400"/>
                <a:gd name="connsiteX4" fmla="*/ 0 w 914400"/>
                <a:gd name="connsiteY4" fmla="*/ 0 h 914400"/>
                <a:gd name="connsiteX0" fmla="*/ 0 w 914400"/>
                <a:gd name="connsiteY0" fmla="*/ 292963 h 1207363"/>
                <a:gd name="connsiteX1" fmla="*/ 914400 w 914400"/>
                <a:gd name="connsiteY1" fmla="*/ 0 h 1207363"/>
                <a:gd name="connsiteX2" fmla="*/ 914400 w 914400"/>
                <a:gd name="connsiteY2" fmla="*/ 1207363 h 1207363"/>
                <a:gd name="connsiteX3" fmla="*/ 0 w 914400"/>
                <a:gd name="connsiteY3" fmla="*/ 1207363 h 1207363"/>
                <a:gd name="connsiteX4" fmla="*/ 0 w 914400"/>
                <a:gd name="connsiteY4" fmla="*/ 292963 h 1207363"/>
                <a:gd name="connsiteX0" fmla="*/ 612559 w 914400"/>
                <a:gd name="connsiteY0" fmla="*/ 8877 h 1207363"/>
                <a:gd name="connsiteX1" fmla="*/ 914400 w 914400"/>
                <a:gd name="connsiteY1" fmla="*/ 0 h 1207363"/>
                <a:gd name="connsiteX2" fmla="*/ 914400 w 914400"/>
                <a:gd name="connsiteY2" fmla="*/ 1207363 h 1207363"/>
                <a:gd name="connsiteX3" fmla="*/ 0 w 914400"/>
                <a:gd name="connsiteY3" fmla="*/ 1207363 h 1207363"/>
                <a:gd name="connsiteX4" fmla="*/ 612559 w 914400"/>
                <a:gd name="connsiteY4" fmla="*/ 8877 h 1207363"/>
                <a:gd name="connsiteX0" fmla="*/ 0 w 301841"/>
                <a:gd name="connsiteY0" fmla="*/ 8877 h 1207363"/>
                <a:gd name="connsiteX1" fmla="*/ 301841 w 301841"/>
                <a:gd name="connsiteY1" fmla="*/ 0 h 1207363"/>
                <a:gd name="connsiteX2" fmla="*/ 301841 w 301841"/>
                <a:gd name="connsiteY2" fmla="*/ 1207363 h 1207363"/>
                <a:gd name="connsiteX3" fmla="*/ 186432 w 301841"/>
                <a:gd name="connsiteY3" fmla="*/ 408372 h 1207363"/>
                <a:gd name="connsiteX4" fmla="*/ 0 w 301841"/>
                <a:gd name="connsiteY4" fmla="*/ 8877 h 1207363"/>
                <a:gd name="connsiteX0" fmla="*/ 0 w 133166"/>
                <a:gd name="connsiteY0" fmla="*/ 0 h 1207364"/>
                <a:gd name="connsiteX1" fmla="*/ 133166 w 133166"/>
                <a:gd name="connsiteY1" fmla="*/ 1 h 1207364"/>
                <a:gd name="connsiteX2" fmla="*/ 133166 w 133166"/>
                <a:gd name="connsiteY2" fmla="*/ 1207364 h 1207364"/>
                <a:gd name="connsiteX3" fmla="*/ 17757 w 133166"/>
                <a:gd name="connsiteY3" fmla="*/ 408373 h 1207364"/>
                <a:gd name="connsiteX4" fmla="*/ 0 w 133166"/>
                <a:gd name="connsiteY4" fmla="*/ 0 h 1207364"/>
                <a:gd name="connsiteX0" fmla="*/ 0 w 142044"/>
                <a:gd name="connsiteY0" fmla="*/ 0 h 408373"/>
                <a:gd name="connsiteX1" fmla="*/ 133166 w 142044"/>
                <a:gd name="connsiteY1" fmla="*/ 1 h 408373"/>
                <a:gd name="connsiteX2" fmla="*/ 142044 w 142044"/>
                <a:gd name="connsiteY2" fmla="*/ 301842 h 408373"/>
                <a:gd name="connsiteX3" fmla="*/ 17757 w 142044"/>
                <a:gd name="connsiteY3" fmla="*/ 408373 h 408373"/>
                <a:gd name="connsiteX4" fmla="*/ 0 w 142044"/>
                <a:gd name="connsiteY4" fmla="*/ 0 h 408373"/>
                <a:gd name="connsiteX0" fmla="*/ 0 w 133166"/>
                <a:gd name="connsiteY0" fmla="*/ 0 h 408373"/>
                <a:gd name="connsiteX1" fmla="*/ 133166 w 133166"/>
                <a:gd name="connsiteY1" fmla="*/ 1 h 408373"/>
                <a:gd name="connsiteX2" fmla="*/ 118293 w 133166"/>
                <a:gd name="connsiteY2" fmla="*/ 313717 h 408373"/>
                <a:gd name="connsiteX3" fmla="*/ 17757 w 133166"/>
                <a:gd name="connsiteY3" fmla="*/ 408373 h 408373"/>
                <a:gd name="connsiteX4" fmla="*/ 0 w 133166"/>
                <a:gd name="connsiteY4" fmla="*/ 0 h 408373"/>
                <a:gd name="connsiteX0" fmla="*/ 0 w 118293"/>
                <a:gd name="connsiteY0" fmla="*/ 5937 h 414310"/>
                <a:gd name="connsiteX1" fmla="*/ 115353 w 118293"/>
                <a:gd name="connsiteY1" fmla="*/ 0 h 414310"/>
                <a:gd name="connsiteX2" fmla="*/ 118293 w 118293"/>
                <a:gd name="connsiteY2" fmla="*/ 319654 h 414310"/>
                <a:gd name="connsiteX3" fmla="*/ 17757 w 118293"/>
                <a:gd name="connsiteY3" fmla="*/ 414310 h 414310"/>
                <a:gd name="connsiteX4" fmla="*/ 0 w 118293"/>
                <a:gd name="connsiteY4" fmla="*/ 5937 h 414310"/>
                <a:gd name="connsiteX0" fmla="*/ 0 w 118293"/>
                <a:gd name="connsiteY0" fmla="*/ 5937 h 366809"/>
                <a:gd name="connsiteX1" fmla="*/ 115353 w 118293"/>
                <a:gd name="connsiteY1" fmla="*/ 0 h 366809"/>
                <a:gd name="connsiteX2" fmla="*/ 118293 w 118293"/>
                <a:gd name="connsiteY2" fmla="*/ 319654 h 366809"/>
                <a:gd name="connsiteX3" fmla="*/ 5882 w 118293"/>
                <a:gd name="connsiteY3" fmla="*/ 366809 h 366809"/>
                <a:gd name="connsiteX4" fmla="*/ 0 w 118293"/>
                <a:gd name="connsiteY4" fmla="*/ 5937 h 366809"/>
                <a:gd name="connsiteX0" fmla="*/ 0 w 115353"/>
                <a:gd name="connsiteY0" fmla="*/ 5937 h 366809"/>
                <a:gd name="connsiteX1" fmla="*/ 115353 w 115353"/>
                <a:gd name="connsiteY1" fmla="*/ 0 h 366809"/>
                <a:gd name="connsiteX2" fmla="*/ 112356 w 115353"/>
                <a:gd name="connsiteY2" fmla="*/ 278091 h 366809"/>
                <a:gd name="connsiteX3" fmla="*/ 5882 w 115353"/>
                <a:gd name="connsiteY3" fmla="*/ 366809 h 366809"/>
                <a:gd name="connsiteX4" fmla="*/ 0 w 115353"/>
                <a:gd name="connsiteY4" fmla="*/ 5937 h 366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5353" h="366809">
                  <a:moveTo>
                    <a:pt x="0" y="5937"/>
                  </a:moveTo>
                  <a:lnTo>
                    <a:pt x="115353" y="0"/>
                  </a:lnTo>
                  <a:lnTo>
                    <a:pt x="112356" y="278091"/>
                  </a:lnTo>
                  <a:lnTo>
                    <a:pt x="5882" y="366809"/>
                  </a:lnTo>
                  <a:cubicBezTo>
                    <a:pt x="3921" y="246518"/>
                    <a:pt x="1961" y="126228"/>
                    <a:pt x="0" y="5937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/>
            </a:p>
          </p:txBody>
        </p:sp>
        <p:sp>
          <p:nvSpPr>
            <p:cNvPr id="33" name="Rectangle 6">
              <a:extLst>
                <a:ext uri="{FF2B5EF4-FFF2-40B4-BE49-F238E27FC236}">
                  <a16:creationId xmlns:a16="http://schemas.microsoft.com/office/drawing/2014/main" id="{CDBA9DB5-7BA5-41CD-8BFA-D077A0C8D3B3}"/>
                </a:ext>
              </a:extLst>
            </p:cNvPr>
            <p:cNvSpPr/>
            <p:nvPr/>
          </p:nvSpPr>
          <p:spPr>
            <a:xfrm flipH="1">
              <a:off x="2153502" y="2017026"/>
              <a:ext cx="2286358" cy="288032"/>
            </a:xfrm>
            <a:custGeom>
              <a:avLst/>
              <a:gdLst>
                <a:gd name="connsiteX0" fmla="*/ 0 w 5285462"/>
                <a:gd name="connsiteY0" fmla="*/ 0 h 576064"/>
                <a:gd name="connsiteX1" fmla="*/ 4724629 w 5285462"/>
                <a:gd name="connsiteY1" fmla="*/ 0 h 576064"/>
                <a:gd name="connsiteX2" fmla="*/ 5285462 w 5285462"/>
                <a:gd name="connsiteY2" fmla="*/ 576064 h 576064"/>
                <a:gd name="connsiteX3" fmla="*/ 0 w 5285462"/>
                <a:gd name="connsiteY3" fmla="*/ 576064 h 576064"/>
                <a:gd name="connsiteX4" fmla="*/ 0 w 5285462"/>
                <a:gd name="connsiteY4" fmla="*/ 0 h 576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85462" h="576064">
                  <a:moveTo>
                    <a:pt x="0" y="0"/>
                  </a:moveTo>
                  <a:lnTo>
                    <a:pt x="4724629" y="0"/>
                  </a:lnTo>
                  <a:lnTo>
                    <a:pt x="5285462" y="576064"/>
                  </a:lnTo>
                  <a:lnTo>
                    <a:pt x="0" y="57606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/>
            </a:p>
          </p:txBody>
        </p:sp>
      </p:grpSp>
      <p:sp>
        <p:nvSpPr>
          <p:cNvPr id="34" name="Text Placeholder 35">
            <a:extLst>
              <a:ext uri="{FF2B5EF4-FFF2-40B4-BE49-F238E27FC236}">
                <a16:creationId xmlns:a16="http://schemas.microsoft.com/office/drawing/2014/main" id="{9028EE34-BB64-4BC3-8893-11A5ACE48D24}"/>
              </a:ext>
            </a:extLst>
          </p:cNvPr>
          <p:cNvSpPr txBox="1">
            <a:spLocks/>
          </p:cNvSpPr>
          <p:nvPr/>
        </p:nvSpPr>
        <p:spPr>
          <a:xfrm>
            <a:off x="7315677" y="86785"/>
            <a:ext cx="3782860" cy="609830"/>
          </a:xfrm>
          <a:prstGeom prst="rect">
            <a:avLst/>
          </a:prstGeom>
          <a:noFill/>
          <a:ln w="12700">
            <a:noFill/>
          </a:ln>
          <a:effectLst>
            <a:innerShdw blurRad="114300">
              <a:schemeClr val="bg1"/>
            </a:innerShdw>
          </a:effectLst>
        </p:spPr>
        <p:txBody>
          <a:bodyPr lIns="108000" anchor="ctr"/>
          <a:lstStyle>
            <a:lvl1pPr marL="0" indent="0" algn="l" defTabSz="914400" rtl="0" eaLnBrk="1" latinLnBrk="1" hangingPunct="1">
              <a:spcBef>
                <a:spcPct val="20000"/>
              </a:spcBef>
              <a:buFontTx/>
              <a:buNone/>
              <a:defRPr lang="ko-KR" altLang="en-US" sz="14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h-TH" altLang="ko-K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aiSans Neue ExtBd" pitchFamily="2" charset="-34"/>
                <a:cs typeface="ThaiSans Neue ExtBd" pitchFamily="2" charset="-34"/>
              </a:rPr>
              <a:t>ประวัติส่วนตัวนักวิจัยพี่เลี้ยง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aiSans Neue ExtBd" pitchFamily="2" charset="-34"/>
              <a:cs typeface="ThaiSans Neue ExtBd" pitchFamily="2" charset="-34"/>
            </a:endParaRPr>
          </a:p>
        </p:txBody>
      </p:sp>
      <p:sp>
        <p:nvSpPr>
          <p:cNvPr id="26" name="직사각형 29">
            <a:extLst>
              <a:ext uri="{FF2B5EF4-FFF2-40B4-BE49-F238E27FC236}">
                <a16:creationId xmlns:a16="http://schemas.microsoft.com/office/drawing/2014/main" id="{C10D3F91-C9E6-4AC5-A9FE-DBE00372D06D}"/>
              </a:ext>
            </a:extLst>
          </p:cNvPr>
          <p:cNvSpPr/>
          <p:nvPr/>
        </p:nvSpPr>
        <p:spPr>
          <a:xfrm>
            <a:off x="5200651" y="1247775"/>
            <a:ext cx="6886574" cy="46628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th-TH" altLang="ko-KR" sz="2200" b="1" dirty="0">
                <a:solidFill>
                  <a:schemeClr val="accent4">
                    <a:lumMod val="50000"/>
                  </a:schemeClr>
                </a:solidFill>
                <a:latin typeface="ThaiSans Neue ExtBd" pitchFamily="2" charset="-34"/>
                <a:cs typeface="ThaiSans Neue ExtBd" pitchFamily="2" charset="-34"/>
              </a:rPr>
              <a:t>ชื่อ-นามสกุล </a:t>
            </a:r>
            <a:r>
              <a:rPr lang="en-US" altLang="ko-KR" sz="2200" dirty="0">
                <a:solidFill>
                  <a:schemeClr val="accent4">
                    <a:lumMod val="50000"/>
                  </a:schemeClr>
                </a:solidFill>
                <a:latin typeface="ThaiSans Neue ExtBd" pitchFamily="2" charset="-34"/>
                <a:cs typeface="ThaiSans Neue ExtBd" pitchFamily="2" charset="-34"/>
              </a:rPr>
              <a:t>: </a:t>
            </a:r>
            <a:r>
              <a:rPr lang="th-TH" altLang="ko-KR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ThaiSans Neue SemBd" pitchFamily="2" charset="-34"/>
                <a:cs typeface="ThaiSans Neue SemBd" pitchFamily="2" charset="-34"/>
              </a:rPr>
              <a:t>ผศ.ดร.</a:t>
            </a:r>
            <a:r>
              <a:rPr lang="th-TH" altLang="ko-KR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haiSans Neue SemBd" pitchFamily="2" charset="-34"/>
                <a:cs typeface="ThaiSans Neue SemBd" pitchFamily="2" charset="-34"/>
              </a:rPr>
              <a:t>อัควิทย์</a:t>
            </a:r>
            <a:r>
              <a:rPr lang="th-TH" altLang="ko-KR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ThaiSans Neue SemBd" pitchFamily="2" charset="-34"/>
                <a:cs typeface="ThaiSans Neue SemBd" pitchFamily="2" charset="-34"/>
              </a:rPr>
              <a:t> เรืองรอง</a:t>
            </a:r>
          </a:p>
          <a:p>
            <a:pPr>
              <a:lnSpc>
                <a:spcPct val="150000"/>
              </a:lnSpc>
            </a:pPr>
            <a:r>
              <a:rPr lang="th-TH" altLang="ko-KR" sz="2200" b="1" dirty="0">
                <a:solidFill>
                  <a:schemeClr val="accent4">
                    <a:lumMod val="50000"/>
                  </a:schemeClr>
                </a:solidFill>
                <a:latin typeface="ThaiSans Neue ExtBd" pitchFamily="2" charset="-34"/>
                <a:cs typeface="ThaiSans Neue ExtBd" pitchFamily="2" charset="-34"/>
              </a:rPr>
              <a:t>ตำแหน่งปัจจุบัน </a:t>
            </a:r>
            <a:r>
              <a:rPr lang="en-US" altLang="ko-KR" sz="2200" dirty="0">
                <a:solidFill>
                  <a:schemeClr val="accent4">
                    <a:lumMod val="50000"/>
                  </a:schemeClr>
                </a:solidFill>
                <a:latin typeface="ThaiSans Neue ExtBd" pitchFamily="2" charset="-34"/>
                <a:cs typeface="ThaiSans Neue ExtBd" pitchFamily="2" charset="-34"/>
              </a:rPr>
              <a:t>: </a:t>
            </a:r>
            <a:r>
              <a:rPr lang="th-TH" altLang="ko-KR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ThaiSans Neue SemBd" pitchFamily="2" charset="-34"/>
                <a:cs typeface="ThaiSans Neue SemBd" pitchFamily="2" charset="-34"/>
              </a:rPr>
              <a:t>อาจารย์ประจำหลักสูตรสาขาวิชาภาษาไทย คณะมนุษยศาสตร์และสังคมศาสตร์ </a:t>
            </a:r>
          </a:p>
          <a:p>
            <a:pPr>
              <a:lnSpc>
                <a:spcPct val="150000"/>
              </a:lnSpc>
            </a:pPr>
            <a:r>
              <a:rPr lang="th-TH" altLang="ko-KR" sz="2200" b="1" dirty="0">
                <a:solidFill>
                  <a:schemeClr val="accent4">
                    <a:lumMod val="50000"/>
                  </a:schemeClr>
                </a:solidFill>
                <a:latin typeface="ThaiSans Neue ExtBd" pitchFamily="2" charset="-34"/>
                <a:cs typeface="ThaiSans Neue ExtBd" pitchFamily="2" charset="-34"/>
              </a:rPr>
              <a:t>สังกัด/สาขาวิชา </a:t>
            </a:r>
            <a:r>
              <a:rPr lang="en-US" altLang="ko-KR" sz="2200" b="1" dirty="0">
                <a:solidFill>
                  <a:schemeClr val="accent4">
                    <a:lumMod val="50000"/>
                  </a:schemeClr>
                </a:solidFill>
                <a:latin typeface="ThaiSans Neue ExtBd" pitchFamily="2" charset="-34"/>
                <a:cs typeface="ThaiSans Neue ExtBd" pitchFamily="2" charset="-34"/>
              </a:rPr>
              <a:t>:</a:t>
            </a:r>
            <a:r>
              <a:rPr lang="th-TH" altLang="ko-KR" sz="2200" b="1" dirty="0">
                <a:solidFill>
                  <a:schemeClr val="accent4">
                    <a:lumMod val="50000"/>
                  </a:schemeClr>
                </a:solidFill>
                <a:latin typeface="ThaiSans Neue ExtBd" pitchFamily="2" charset="-34"/>
                <a:cs typeface="ThaiSans Neue ExtBd" pitchFamily="2" charset="-34"/>
              </a:rPr>
              <a:t> </a:t>
            </a:r>
            <a:r>
              <a:rPr lang="th-TH" altLang="ko-KR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ThaiSans Neue SemBd" pitchFamily="2" charset="-34"/>
                <a:cs typeface="ThaiSans Neue SemBd" pitchFamily="2" charset="-34"/>
              </a:rPr>
              <a:t>สาขาวิชาภาษาไทย คณะมนุษยศาสตร์และสังคมศาสตร์</a:t>
            </a:r>
            <a:endParaRPr lang="en-US" altLang="ko-KR" sz="2200" dirty="0">
              <a:solidFill>
                <a:schemeClr val="tx1">
                  <a:lumMod val="75000"/>
                  <a:lumOff val="25000"/>
                </a:schemeClr>
              </a:solidFill>
              <a:latin typeface="ThaiSans Neue SemBd" pitchFamily="2" charset="-34"/>
              <a:cs typeface="ThaiSans Neue SemBd" pitchFamily="2" charset="-34"/>
            </a:endParaRPr>
          </a:p>
          <a:p>
            <a:pPr>
              <a:lnSpc>
                <a:spcPct val="150000"/>
              </a:lnSpc>
            </a:pPr>
            <a:r>
              <a:rPr lang="th-TH" altLang="ko-KR" sz="2200" dirty="0">
                <a:solidFill>
                  <a:schemeClr val="accent4">
                    <a:lumMod val="50000"/>
                  </a:schemeClr>
                </a:solidFill>
                <a:latin typeface="ThaiSans Neue ExtBd" pitchFamily="2" charset="-34"/>
                <a:cs typeface="ThaiSans Neue ExtBd" pitchFamily="2" charset="-34"/>
              </a:rPr>
              <a:t>สาขาที่เชี่ยวชาญ </a:t>
            </a:r>
            <a:r>
              <a:rPr lang="en-US" altLang="ko-KR" sz="2200" dirty="0">
                <a:solidFill>
                  <a:schemeClr val="accent4">
                    <a:lumMod val="50000"/>
                  </a:schemeClr>
                </a:solidFill>
                <a:latin typeface="ThaiSans Neue ExtBd" pitchFamily="2" charset="-34"/>
                <a:cs typeface="ThaiSans Neue ExtBd" pitchFamily="2" charset="-34"/>
              </a:rPr>
              <a:t>: </a:t>
            </a:r>
            <a:r>
              <a:rPr lang="th-TH" altLang="ko-KR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ThaiSans Neue SemBd" pitchFamily="2" charset="-34"/>
                <a:cs typeface="ThaiSans Neue SemBd" pitchFamily="2" charset="-34"/>
              </a:rPr>
              <a:t>วรรณกรรมวิจารณ์ วรรณกรรมไทยกับการแสดง คติชนวิทยา   </a:t>
            </a:r>
          </a:p>
          <a:p>
            <a:pPr>
              <a:lnSpc>
                <a:spcPct val="150000"/>
              </a:lnSpc>
            </a:pPr>
            <a:r>
              <a:rPr lang="th-TH" altLang="ko-KR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ThaiSans Neue SemBd" pitchFamily="2" charset="-34"/>
                <a:cs typeface="ThaiSans Neue SemBd" pitchFamily="2" charset="-34"/>
              </a:rPr>
              <a:t>ภูมิปัญญาไทย</a:t>
            </a:r>
            <a:r>
              <a:rPr lang="th-TH" altLang="ko-KR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haiSans Neue SemBd" pitchFamily="2" charset="-34"/>
                <a:cs typeface="ThaiSans Neue SemBd" pitchFamily="2" charset="-34"/>
              </a:rPr>
              <a:t>กับพัฒน</a:t>
            </a:r>
            <a:r>
              <a:rPr lang="th-TH" altLang="ko-KR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ThaiSans Neue SemBd" pitchFamily="2" charset="-34"/>
                <a:cs typeface="ThaiSans Neue SemBd" pitchFamily="2" charset="-34"/>
              </a:rPr>
              <a:t>ศึกษา การศึกษากับการพัฒนา  มนุษยศาสตร์</a:t>
            </a:r>
            <a:r>
              <a:rPr lang="th-TH" altLang="ko-KR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haiSans Neue SemBd" pitchFamily="2" charset="-34"/>
                <a:cs typeface="ThaiSans Neue SemBd" pitchFamily="2" charset="-34"/>
              </a:rPr>
              <a:t>กับพัฒน</a:t>
            </a:r>
            <a:r>
              <a:rPr lang="th-TH" altLang="ko-KR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ThaiSans Neue SemBd" pitchFamily="2" charset="-34"/>
                <a:cs typeface="ThaiSans Neue SemBd" pitchFamily="2" charset="-34"/>
              </a:rPr>
              <a:t>ศึกษา </a:t>
            </a:r>
            <a:endParaRPr lang="en-US" altLang="ko-KR" sz="2200" dirty="0">
              <a:solidFill>
                <a:schemeClr val="tx1">
                  <a:lumMod val="75000"/>
                  <a:lumOff val="25000"/>
                </a:schemeClr>
              </a:solidFill>
              <a:latin typeface="ThaiSans Neue SemBd" pitchFamily="2" charset="-34"/>
              <a:cs typeface="ThaiSans Neue SemBd" pitchFamily="2" charset="-34"/>
            </a:endParaRPr>
          </a:p>
          <a:p>
            <a:pPr>
              <a:lnSpc>
                <a:spcPct val="150000"/>
              </a:lnSpc>
            </a:pPr>
            <a:endParaRPr lang="en-US" altLang="ko-KR" sz="2200" dirty="0">
              <a:solidFill>
                <a:schemeClr val="tx1">
                  <a:lumMod val="75000"/>
                  <a:lumOff val="25000"/>
                </a:schemeClr>
              </a:solidFill>
              <a:latin typeface="ThaiSans Neue SemBd" pitchFamily="2" charset="-34"/>
              <a:cs typeface="ThaiSans Neue SemBd" pitchFamily="2" charset="-34"/>
            </a:endParaRPr>
          </a:p>
          <a:p>
            <a:pPr>
              <a:lnSpc>
                <a:spcPct val="150000"/>
              </a:lnSpc>
            </a:pPr>
            <a:endParaRPr lang="th-TH" altLang="ko-KR" sz="2200" dirty="0">
              <a:solidFill>
                <a:schemeClr val="tx1">
                  <a:lumMod val="75000"/>
                  <a:lumOff val="25000"/>
                </a:schemeClr>
              </a:solidFill>
              <a:latin typeface="ThaiSans Neue SemBd" pitchFamily="2" charset="-34"/>
              <a:cs typeface="ThaiSans Neue SemBd" pitchFamily="2" charset="-34"/>
            </a:endParaRPr>
          </a:p>
        </p:txBody>
      </p:sp>
      <p:sp>
        <p:nvSpPr>
          <p:cNvPr id="2" name="AutoShape 2" descr="กล่องข้อความ"/>
          <p:cNvSpPr>
            <a:spLocks noChangeAspect="1" noChangeArrowheads="1"/>
          </p:cNvSpPr>
          <p:nvPr/>
        </p:nvSpPr>
        <p:spPr bwMode="auto">
          <a:xfrm>
            <a:off x="190500" y="-2127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sp>
        <p:nvSpPr>
          <p:cNvPr id="4" name="AutoShape 4" descr="กล่องข้อความ"/>
          <p:cNvSpPr>
            <a:spLocks noChangeAspect="1" noChangeArrowheads="1"/>
          </p:cNvSpPr>
          <p:nvPr/>
        </p:nvSpPr>
        <p:spPr bwMode="auto">
          <a:xfrm>
            <a:off x="342900" y="-603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sp>
        <p:nvSpPr>
          <p:cNvPr id="5" name="AutoShape 6" descr="กล่องข้อความ"/>
          <p:cNvSpPr>
            <a:spLocks noChangeAspect="1" noChangeArrowheads="1"/>
          </p:cNvSpPr>
          <p:nvPr/>
        </p:nvSpPr>
        <p:spPr bwMode="auto">
          <a:xfrm>
            <a:off x="495300" y="920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pic>
        <p:nvPicPr>
          <p:cNvPr id="1026" name="Picture 2" descr="https://scontent.fbkk12-2.fna.fbcdn.net/v/t31.0-8/1979907_847504131996544_1456735730547157893_o.jpg?_nc_cat=105&amp;_nc_sid=730e14&amp;_nc_eui2=AeGPs_zH5bJW1ChY54AlNgspuZybRT04u7u5nJtFPTi7u4YOeKp8LIl_Sz_3d006gWQ&amp;_nc_ohc=0kw1Ft9oMowAX-cCbTA&amp;_nc_ht=scontent.fbkk12-2.fna&amp;oh=3c16a448c0b89c61d85c5c86a2ad1d9d&amp;oe=5F05DC7B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25083" r="6224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62" r="35882" b="36027"/>
          <a:stretch/>
        </p:blipFill>
        <p:spPr bwMode="auto">
          <a:xfrm>
            <a:off x="190500" y="1114425"/>
            <a:ext cx="5834871" cy="5743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รูปภาพ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3142" y="4795217"/>
            <a:ext cx="2096498" cy="2687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764642"/>
      </p:ext>
    </p:extLst>
  </p:cSld>
  <p:clrMapOvr>
    <a:masterClrMapping/>
  </p:clrMapOvr>
  <p:transition spd="slow" advClick="0" advTm="4000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0">
            <a:extLst>
              <a:ext uri="{FF2B5EF4-FFF2-40B4-BE49-F238E27FC236}">
                <a16:creationId xmlns:a16="http://schemas.microsoft.com/office/drawing/2014/main" id="{656F0653-AEDA-4B83-B698-1694671E8953}"/>
              </a:ext>
            </a:extLst>
          </p:cNvPr>
          <p:cNvSpPr txBox="1">
            <a:spLocks/>
          </p:cNvSpPr>
          <p:nvPr/>
        </p:nvSpPr>
        <p:spPr>
          <a:xfrm rot="16200000">
            <a:off x="-2235517" y="2906913"/>
            <a:ext cx="6164031" cy="1044174"/>
          </a:xfrm>
          <a:prstGeom prst="rect">
            <a:avLst/>
          </a:prstGeom>
          <a:noFill/>
        </p:spPr>
        <p:txBody>
          <a:bodyPr anchor="ctr"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0000"/>
              </a:lnSpc>
              <a:buNone/>
            </a:pPr>
            <a:r>
              <a:rPr lang="en-US" altLang="ko-KR" sz="44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Portfolio</a:t>
            </a:r>
          </a:p>
        </p:txBody>
      </p:sp>
      <p:grpSp>
        <p:nvGrpSpPr>
          <p:cNvPr id="19" name="Group 14">
            <a:extLst>
              <a:ext uri="{FF2B5EF4-FFF2-40B4-BE49-F238E27FC236}">
                <a16:creationId xmlns:a16="http://schemas.microsoft.com/office/drawing/2014/main" id="{E3BFFD28-F7AC-45E5-A18B-80178BC90055}"/>
              </a:ext>
            </a:extLst>
          </p:cNvPr>
          <p:cNvGrpSpPr/>
          <p:nvPr/>
        </p:nvGrpSpPr>
        <p:grpSpPr>
          <a:xfrm flipH="1">
            <a:off x="7159730" y="105835"/>
            <a:ext cx="4996706" cy="779990"/>
            <a:chOff x="2153502" y="2017026"/>
            <a:chExt cx="2286358" cy="376921"/>
          </a:xfrm>
          <a:solidFill>
            <a:srgbClr val="7030A0"/>
          </a:solidFill>
        </p:grpSpPr>
        <p:sp>
          <p:nvSpPr>
            <p:cNvPr id="27" name="Rectangle 9">
              <a:extLst>
                <a:ext uri="{FF2B5EF4-FFF2-40B4-BE49-F238E27FC236}">
                  <a16:creationId xmlns:a16="http://schemas.microsoft.com/office/drawing/2014/main" id="{A2F178FF-64AC-484B-9B35-7C72AF1EF2C6}"/>
                </a:ext>
              </a:extLst>
            </p:cNvPr>
            <p:cNvSpPr/>
            <p:nvPr/>
          </p:nvSpPr>
          <p:spPr>
            <a:xfrm>
              <a:off x="4319543" y="2027138"/>
              <a:ext cx="115353" cy="366809"/>
            </a:xfrm>
            <a:custGeom>
              <a:avLst/>
              <a:gdLst>
                <a:gd name="connsiteX0" fmla="*/ 0 w 914400"/>
                <a:gd name="connsiteY0" fmla="*/ 0 h 914400"/>
                <a:gd name="connsiteX1" fmla="*/ 914400 w 914400"/>
                <a:gd name="connsiteY1" fmla="*/ 0 h 914400"/>
                <a:gd name="connsiteX2" fmla="*/ 914400 w 914400"/>
                <a:gd name="connsiteY2" fmla="*/ 914400 h 914400"/>
                <a:gd name="connsiteX3" fmla="*/ 0 w 914400"/>
                <a:gd name="connsiteY3" fmla="*/ 914400 h 914400"/>
                <a:gd name="connsiteX4" fmla="*/ 0 w 914400"/>
                <a:gd name="connsiteY4" fmla="*/ 0 h 914400"/>
                <a:gd name="connsiteX0" fmla="*/ 0 w 914400"/>
                <a:gd name="connsiteY0" fmla="*/ 292963 h 1207363"/>
                <a:gd name="connsiteX1" fmla="*/ 914400 w 914400"/>
                <a:gd name="connsiteY1" fmla="*/ 0 h 1207363"/>
                <a:gd name="connsiteX2" fmla="*/ 914400 w 914400"/>
                <a:gd name="connsiteY2" fmla="*/ 1207363 h 1207363"/>
                <a:gd name="connsiteX3" fmla="*/ 0 w 914400"/>
                <a:gd name="connsiteY3" fmla="*/ 1207363 h 1207363"/>
                <a:gd name="connsiteX4" fmla="*/ 0 w 914400"/>
                <a:gd name="connsiteY4" fmla="*/ 292963 h 1207363"/>
                <a:gd name="connsiteX0" fmla="*/ 612559 w 914400"/>
                <a:gd name="connsiteY0" fmla="*/ 8877 h 1207363"/>
                <a:gd name="connsiteX1" fmla="*/ 914400 w 914400"/>
                <a:gd name="connsiteY1" fmla="*/ 0 h 1207363"/>
                <a:gd name="connsiteX2" fmla="*/ 914400 w 914400"/>
                <a:gd name="connsiteY2" fmla="*/ 1207363 h 1207363"/>
                <a:gd name="connsiteX3" fmla="*/ 0 w 914400"/>
                <a:gd name="connsiteY3" fmla="*/ 1207363 h 1207363"/>
                <a:gd name="connsiteX4" fmla="*/ 612559 w 914400"/>
                <a:gd name="connsiteY4" fmla="*/ 8877 h 1207363"/>
                <a:gd name="connsiteX0" fmla="*/ 0 w 301841"/>
                <a:gd name="connsiteY0" fmla="*/ 8877 h 1207363"/>
                <a:gd name="connsiteX1" fmla="*/ 301841 w 301841"/>
                <a:gd name="connsiteY1" fmla="*/ 0 h 1207363"/>
                <a:gd name="connsiteX2" fmla="*/ 301841 w 301841"/>
                <a:gd name="connsiteY2" fmla="*/ 1207363 h 1207363"/>
                <a:gd name="connsiteX3" fmla="*/ 186432 w 301841"/>
                <a:gd name="connsiteY3" fmla="*/ 408372 h 1207363"/>
                <a:gd name="connsiteX4" fmla="*/ 0 w 301841"/>
                <a:gd name="connsiteY4" fmla="*/ 8877 h 1207363"/>
                <a:gd name="connsiteX0" fmla="*/ 0 w 133166"/>
                <a:gd name="connsiteY0" fmla="*/ 0 h 1207364"/>
                <a:gd name="connsiteX1" fmla="*/ 133166 w 133166"/>
                <a:gd name="connsiteY1" fmla="*/ 1 h 1207364"/>
                <a:gd name="connsiteX2" fmla="*/ 133166 w 133166"/>
                <a:gd name="connsiteY2" fmla="*/ 1207364 h 1207364"/>
                <a:gd name="connsiteX3" fmla="*/ 17757 w 133166"/>
                <a:gd name="connsiteY3" fmla="*/ 408373 h 1207364"/>
                <a:gd name="connsiteX4" fmla="*/ 0 w 133166"/>
                <a:gd name="connsiteY4" fmla="*/ 0 h 1207364"/>
                <a:gd name="connsiteX0" fmla="*/ 0 w 142044"/>
                <a:gd name="connsiteY0" fmla="*/ 0 h 408373"/>
                <a:gd name="connsiteX1" fmla="*/ 133166 w 142044"/>
                <a:gd name="connsiteY1" fmla="*/ 1 h 408373"/>
                <a:gd name="connsiteX2" fmla="*/ 142044 w 142044"/>
                <a:gd name="connsiteY2" fmla="*/ 301842 h 408373"/>
                <a:gd name="connsiteX3" fmla="*/ 17757 w 142044"/>
                <a:gd name="connsiteY3" fmla="*/ 408373 h 408373"/>
                <a:gd name="connsiteX4" fmla="*/ 0 w 142044"/>
                <a:gd name="connsiteY4" fmla="*/ 0 h 408373"/>
                <a:gd name="connsiteX0" fmla="*/ 0 w 133166"/>
                <a:gd name="connsiteY0" fmla="*/ 0 h 408373"/>
                <a:gd name="connsiteX1" fmla="*/ 133166 w 133166"/>
                <a:gd name="connsiteY1" fmla="*/ 1 h 408373"/>
                <a:gd name="connsiteX2" fmla="*/ 118293 w 133166"/>
                <a:gd name="connsiteY2" fmla="*/ 313717 h 408373"/>
                <a:gd name="connsiteX3" fmla="*/ 17757 w 133166"/>
                <a:gd name="connsiteY3" fmla="*/ 408373 h 408373"/>
                <a:gd name="connsiteX4" fmla="*/ 0 w 133166"/>
                <a:gd name="connsiteY4" fmla="*/ 0 h 408373"/>
                <a:gd name="connsiteX0" fmla="*/ 0 w 118293"/>
                <a:gd name="connsiteY0" fmla="*/ 5937 h 414310"/>
                <a:gd name="connsiteX1" fmla="*/ 115353 w 118293"/>
                <a:gd name="connsiteY1" fmla="*/ 0 h 414310"/>
                <a:gd name="connsiteX2" fmla="*/ 118293 w 118293"/>
                <a:gd name="connsiteY2" fmla="*/ 319654 h 414310"/>
                <a:gd name="connsiteX3" fmla="*/ 17757 w 118293"/>
                <a:gd name="connsiteY3" fmla="*/ 414310 h 414310"/>
                <a:gd name="connsiteX4" fmla="*/ 0 w 118293"/>
                <a:gd name="connsiteY4" fmla="*/ 5937 h 414310"/>
                <a:gd name="connsiteX0" fmla="*/ 0 w 118293"/>
                <a:gd name="connsiteY0" fmla="*/ 5937 h 366809"/>
                <a:gd name="connsiteX1" fmla="*/ 115353 w 118293"/>
                <a:gd name="connsiteY1" fmla="*/ 0 h 366809"/>
                <a:gd name="connsiteX2" fmla="*/ 118293 w 118293"/>
                <a:gd name="connsiteY2" fmla="*/ 319654 h 366809"/>
                <a:gd name="connsiteX3" fmla="*/ 5882 w 118293"/>
                <a:gd name="connsiteY3" fmla="*/ 366809 h 366809"/>
                <a:gd name="connsiteX4" fmla="*/ 0 w 118293"/>
                <a:gd name="connsiteY4" fmla="*/ 5937 h 366809"/>
                <a:gd name="connsiteX0" fmla="*/ 0 w 115353"/>
                <a:gd name="connsiteY0" fmla="*/ 5937 h 366809"/>
                <a:gd name="connsiteX1" fmla="*/ 115353 w 115353"/>
                <a:gd name="connsiteY1" fmla="*/ 0 h 366809"/>
                <a:gd name="connsiteX2" fmla="*/ 112356 w 115353"/>
                <a:gd name="connsiteY2" fmla="*/ 278091 h 366809"/>
                <a:gd name="connsiteX3" fmla="*/ 5882 w 115353"/>
                <a:gd name="connsiteY3" fmla="*/ 366809 h 366809"/>
                <a:gd name="connsiteX4" fmla="*/ 0 w 115353"/>
                <a:gd name="connsiteY4" fmla="*/ 5937 h 366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5353" h="366809">
                  <a:moveTo>
                    <a:pt x="0" y="5937"/>
                  </a:moveTo>
                  <a:lnTo>
                    <a:pt x="115353" y="0"/>
                  </a:lnTo>
                  <a:lnTo>
                    <a:pt x="112356" y="278091"/>
                  </a:lnTo>
                  <a:lnTo>
                    <a:pt x="5882" y="366809"/>
                  </a:lnTo>
                  <a:cubicBezTo>
                    <a:pt x="3921" y="246518"/>
                    <a:pt x="1961" y="126228"/>
                    <a:pt x="0" y="5937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/>
            </a:p>
          </p:txBody>
        </p:sp>
        <p:sp>
          <p:nvSpPr>
            <p:cNvPr id="33" name="Rectangle 6">
              <a:extLst>
                <a:ext uri="{FF2B5EF4-FFF2-40B4-BE49-F238E27FC236}">
                  <a16:creationId xmlns:a16="http://schemas.microsoft.com/office/drawing/2014/main" id="{CDBA9DB5-7BA5-41CD-8BFA-D077A0C8D3B3}"/>
                </a:ext>
              </a:extLst>
            </p:cNvPr>
            <p:cNvSpPr/>
            <p:nvPr/>
          </p:nvSpPr>
          <p:spPr>
            <a:xfrm flipH="1">
              <a:off x="2153502" y="2017026"/>
              <a:ext cx="2286358" cy="288032"/>
            </a:xfrm>
            <a:custGeom>
              <a:avLst/>
              <a:gdLst>
                <a:gd name="connsiteX0" fmla="*/ 0 w 5285462"/>
                <a:gd name="connsiteY0" fmla="*/ 0 h 576064"/>
                <a:gd name="connsiteX1" fmla="*/ 4724629 w 5285462"/>
                <a:gd name="connsiteY1" fmla="*/ 0 h 576064"/>
                <a:gd name="connsiteX2" fmla="*/ 5285462 w 5285462"/>
                <a:gd name="connsiteY2" fmla="*/ 576064 h 576064"/>
                <a:gd name="connsiteX3" fmla="*/ 0 w 5285462"/>
                <a:gd name="connsiteY3" fmla="*/ 576064 h 576064"/>
                <a:gd name="connsiteX4" fmla="*/ 0 w 5285462"/>
                <a:gd name="connsiteY4" fmla="*/ 0 h 576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85462" h="576064">
                  <a:moveTo>
                    <a:pt x="0" y="0"/>
                  </a:moveTo>
                  <a:lnTo>
                    <a:pt x="4724629" y="0"/>
                  </a:lnTo>
                  <a:lnTo>
                    <a:pt x="5285462" y="576064"/>
                  </a:lnTo>
                  <a:lnTo>
                    <a:pt x="0" y="57606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/>
            </a:p>
          </p:txBody>
        </p:sp>
      </p:grpSp>
      <p:sp>
        <p:nvSpPr>
          <p:cNvPr id="34" name="Text Placeholder 35">
            <a:extLst>
              <a:ext uri="{FF2B5EF4-FFF2-40B4-BE49-F238E27FC236}">
                <a16:creationId xmlns:a16="http://schemas.microsoft.com/office/drawing/2014/main" id="{9028EE34-BB64-4BC3-8893-11A5ACE48D24}"/>
              </a:ext>
            </a:extLst>
          </p:cNvPr>
          <p:cNvSpPr txBox="1">
            <a:spLocks/>
          </p:cNvSpPr>
          <p:nvPr/>
        </p:nvSpPr>
        <p:spPr>
          <a:xfrm>
            <a:off x="7315677" y="86785"/>
            <a:ext cx="3782860" cy="609830"/>
          </a:xfrm>
          <a:prstGeom prst="rect">
            <a:avLst/>
          </a:prstGeom>
          <a:noFill/>
          <a:ln w="12700">
            <a:noFill/>
          </a:ln>
          <a:effectLst>
            <a:innerShdw blurRad="114300">
              <a:schemeClr val="bg1"/>
            </a:innerShdw>
          </a:effectLst>
        </p:spPr>
        <p:txBody>
          <a:bodyPr lIns="108000" anchor="ctr"/>
          <a:lstStyle>
            <a:lvl1pPr marL="0" indent="0" algn="l" defTabSz="914400" rtl="0" eaLnBrk="1" latinLnBrk="1" hangingPunct="1">
              <a:spcBef>
                <a:spcPct val="20000"/>
              </a:spcBef>
              <a:buFontTx/>
              <a:buNone/>
              <a:defRPr lang="ko-KR" altLang="en-US" sz="14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h-TH" altLang="ko-K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aiSans Neue ExtBd" pitchFamily="2" charset="-34"/>
                <a:cs typeface="ThaiSans Neue ExtBd" pitchFamily="2" charset="-34"/>
              </a:rPr>
              <a:t>ประวัติส่วนตัวนักวิจัยพี่เลี้ยง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aiSans Neue ExtBd" pitchFamily="2" charset="-34"/>
              <a:cs typeface="ThaiSans Neue ExtBd" pitchFamily="2" charset="-34"/>
            </a:endParaRPr>
          </a:p>
        </p:txBody>
      </p:sp>
      <p:sp>
        <p:nvSpPr>
          <p:cNvPr id="26" name="직사각형 29">
            <a:extLst>
              <a:ext uri="{FF2B5EF4-FFF2-40B4-BE49-F238E27FC236}">
                <a16:creationId xmlns:a16="http://schemas.microsoft.com/office/drawing/2014/main" id="{C10D3F91-C9E6-4AC5-A9FE-DBE00372D06D}"/>
              </a:ext>
            </a:extLst>
          </p:cNvPr>
          <p:cNvSpPr/>
          <p:nvPr/>
        </p:nvSpPr>
        <p:spPr>
          <a:xfrm>
            <a:off x="5066269" y="1504950"/>
            <a:ext cx="6886574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th-TH" altLang="ko-KR" sz="2400" b="1" dirty="0">
                <a:solidFill>
                  <a:schemeClr val="accent4">
                    <a:lumMod val="50000"/>
                  </a:schemeClr>
                </a:solidFill>
                <a:latin typeface="ThaiSans Neue ExtBd" pitchFamily="2" charset="-34"/>
                <a:cs typeface="ThaiSans Neue ExtBd" pitchFamily="2" charset="-34"/>
              </a:rPr>
              <a:t>ชื่อ-นามสกุล </a:t>
            </a:r>
            <a:r>
              <a:rPr lang="en-US" altLang="ko-KR" sz="2400" dirty="0">
                <a:solidFill>
                  <a:schemeClr val="accent4">
                    <a:lumMod val="50000"/>
                  </a:schemeClr>
                </a:solidFill>
                <a:latin typeface="ThaiSans Neue ExtBd" pitchFamily="2" charset="-34"/>
                <a:cs typeface="ThaiSans Neue ExtBd" pitchFamily="2" charset="-34"/>
              </a:rPr>
              <a:t>:</a:t>
            </a:r>
            <a:r>
              <a:rPr lang="th-TH" altLang="ko-KR" sz="2400" dirty="0">
                <a:solidFill>
                  <a:schemeClr val="accent4">
                    <a:lumMod val="50000"/>
                  </a:schemeClr>
                </a:solidFill>
                <a:latin typeface="ThaiSans Neue ExtBd" pitchFamily="2" charset="-34"/>
                <a:cs typeface="ThaiSans Neue ExtBd" pitchFamily="2" charset="-34"/>
              </a:rPr>
              <a:t> </a:t>
            </a:r>
            <a:r>
              <a:rPr lang="th-TH" altLang="ko-K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haiSans Neue SemBd" pitchFamily="2" charset="-34"/>
                <a:cs typeface="ThaiSans Neue SemBd" pitchFamily="2" charset="-34"/>
              </a:rPr>
              <a:t>รศ.ดร.ชลลดา  </a:t>
            </a:r>
            <a:r>
              <a:rPr lang="th-TH" altLang="ko-KR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haiSans Neue SemBd" pitchFamily="2" charset="-34"/>
                <a:cs typeface="ThaiSans Neue SemBd" pitchFamily="2" charset="-34"/>
              </a:rPr>
              <a:t>พงษ์พัฒน</a:t>
            </a:r>
            <a:r>
              <a:rPr lang="th-TH" altLang="ko-K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haiSans Neue SemBd" pitchFamily="2" charset="-34"/>
                <a:cs typeface="ThaiSans Neue SemBd" pitchFamily="2" charset="-34"/>
              </a:rPr>
              <a:t>โยธิน</a:t>
            </a:r>
          </a:p>
          <a:p>
            <a:pPr>
              <a:lnSpc>
                <a:spcPct val="150000"/>
              </a:lnSpc>
            </a:pPr>
            <a:r>
              <a:rPr lang="th-TH" altLang="ko-KR" sz="2400" b="1" dirty="0">
                <a:solidFill>
                  <a:schemeClr val="accent4">
                    <a:lumMod val="50000"/>
                  </a:schemeClr>
                </a:solidFill>
                <a:latin typeface="ThaiSans Neue ExtBd" pitchFamily="2" charset="-34"/>
                <a:cs typeface="ThaiSans Neue ExtBd" pitchFamily="2" charset="-34"/>
              </a:rPr>
              <a:t>ตำแหน่งปัจจุบัน </a:t>
            </a:r>
            <a:r>
              <a:rPr lang="en-US" altLang="ko-KR" sz="2400" dirty="0">
                <a:solidFill>
                  <a:schemeClr val="accent4">
                    <a:lumMod val="50000"/>
                  </a:schemeClr>
                </a:solidFill>
                <a:latin typeface="ThaiSans Neue ExtBd" pitchFamily="2" charset="-34"/>
                <a:cs typeface="ThaiSans Neue ExtBd" pitchFamily="2" charset="-34"/>
              </a:rPr>
              <a:t>: </a:t>
            </a:r>
            <a:r>
              <a:rPr lang="th-TH" altLang="ko-K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haiSans Neue SemBd" pitchFamily="2" charset="-34"/>
                <a:cs typeface="ThaiSans Neue SemBd" pitchFamily="2" charset="-34"/>
              </a:rPr>
              <a:t>อาจารย์ประจำสาขาวิชาบรรณารักษศาสตร์และสารสนเทศศาสตร์  คณะมนุษยศาสตร์และสังคมศาสตร์ </a:t>
            </a:r>
          </a:p>
          <a:p>
            <a:pPr>
              <a:lnSpc>
                <a:spcPct val="150000"/>
              </a:lnSpc>
            </a:pPr>
            <a:r>
              <a:rPr lang="th-TH" altLang="ko-KR" sz="2400" b="1" dirty="0">
                <a:solidFill>
                  <a:schemeClr val="accent4">
                    <a:lumMod val="50000"/>
                  </a:schemeClr>
                </a:solidFill>
                <a:latin typeface="ThaiSans Neue ExtBd" pitchFamily="2" charset="-34"/>
                <a:cs typeface="ThaiSans Neue ExtBd" pitchFamily="2" charset="-34"/>
              </a:rPr>
              <a:t>สังกัด/สาขาวิชา </a:t>
            </a:r>
            <a:r>
              <a:rPr lang="en-US" altLang="ko-KR" sz="2400" b="1" dirty="0">
                <a:solidFill>
                  <a:schemeClr val="accent4">
                    <a:lumMod val="50000"/>
                  </a:schemeClr>
                </a:solidFill>
                <a:latin typeface="ThaiSans Neue ExtBd" pitchFamily="2" charset="-34"/>
                <a:cs typeface="ThaiSans Neue ExtBd" pitchFamily="2" charset="-34"/>
              </a:rPr>
              <a:t>:</a:t>
            </a:r>
            <a:r>
              <a:rPr lang="th-TH" altLang="ko-KR" sz="2400" b="1" dirty="0">
                <a:solidFill>
                  <a:schemeClr val="accent4">
                    <a:lumMod val="50000"/>
                  </a:schemeClr>
                </a:solidFill>
                <a:latin typeface="ThaiSans Neue ExtBd" pitchFamily="2" charset="-34"/>
                <a:cs typeface="ThaiSans Neue ExtBd" pitchFamily="2" charset="-34"/>
              </a:rPr>
              <a:t> </a:t>
            </a:r>
            <a:r>
              <a:rPr lang="th-TH" altLang="ko-K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haiSans Neue SemBd" pitchFamily="2" charset="-34"/>
                <a:cs typeface="ThaiSans Neue SemBd" pitchFamily="2" charset="-34"/>
              </a:rPr>
              <a:t>สาขาวิชาบรรณารักษศาสตร์และสารสนเทศศาสตร์ </a:t>
            </a:r>
          </a:p>
          <a:p>
            <a:pPr>
              <a:lnSpc>
                <a:spcPct val="150000"/>
              </a:lnSpc>
            </a:pPr>
            <a:r>
              <a:rPr lang="th-TH" altLang="ko-K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haiSans Neue SemBd" pitchFamily="2" charset="-34"/>
                <a:cs typeface="ThaiSans Neue SemBd" pitchFamily="2" charset="-34"/>
              </a:rPr>
              <a:t>คณะมนุษยศาสตร์และสังคมศาสตร์</a:t>
            </a:r>
          </a:p>
          <a:p>
            <a:pPr>
              <a:lnSpc>
                <a:spcPct val="150000"/>
              </a:lnSpc>
            </a:pPr>
            <a:r>
              <a:rPr lang="en-US" altLang="ko-KR" sz="2400" dirty="0">
                <a:solidFill>
                  <a:schemeClr val="accent4">
                    <a:lumMod val="50000"/>
                  </a:schemeClr>
                </a:solidFill>
                <a:latin typeface="ThaiSans Neue ExtBd" pitchFamily="2" charset="-34"/>
                <a:cs typeface="ThaiSans Neue ExtBd" pitchFamily="2" charset="-34"/>
              </a:rPr>
              <a:t>E-mail : </a:t>
            </a:r>
            <a:r>
              <a:rPr lang="en-US" altLang="ko-K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haiSans Neue SemBd" pitchFamily="2" charset="-34"/>
                <a:cs typeface="ThaiSans Neue SemBd" pitchFamily="2" charset="-34"/>
              </a:rPr>
              <a:t>chollada65@yahoo.com </a:t>
            </a:r>
          </a:p>
          <a:p>
            <a:pPr>
              <a:lnSpc>
                <a:spcPct val="150000"/>
              </a:lnSpc>
            </a:pPr>
            <a:endParaRPr lang="th-TH" altLang="ko-KR" sz="2400" dirty="0">
              <a:solidFill>
                <a:schemeClr val="tx1">
                  <a:lumMod val="75000"/>
                  <a:lumOff val="25000"/>
                </a:schemeClr>
              </a:solidFill>
              <a:latin typeface="ThaiSans Neue SemBd" pitchFamily="2" charset="-34"/>
              <a:cs typeface="ThaiSans Neue SemBd" pitchFamily="2" charset="-34"/>
            </a:endParaRPr>
          </a:p>
        </p:txBody>
      </p:sp>
      <p:sp>
        <p:nvSpPr>
          <p:cNvPr id="2" name="AutoShape 2" descr="กล่องข้อความ"/>
          <p:cNvSpPr>
            <a:spLocks noChangeAspect="1" noChangeArrowheads="1"/>
          </p:cNvSpPr>
          <p:nvPr/>
        </p:nvSpPr>
        <p:spPr bwMode="auto">
          <a:xfrm>
            <a:off x="190500" y="-2127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sp>
        <p:nvSpPr>
          <p:cNvPr id="4" name="AutoShape 4" descr="กล่องข้อความ"/>
          <p:cNvSpPr>
            <a:spLocks noChangeAspect="1" noChangeArrowheads="1"/>
          </p:cNvSpPr>
          <p:nvPr/>
        </p:nvSpPr>
        <p:spPr bwMode="auto">
          <a:xfrm>
            <a:off x="342900" y="-603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sp>
        <p:nvSpPr>
          <p:cNvPr id="5" name="AutoShape 6" descr="กล่องข้อความ"/>
          <p:cNvSpPr>
            <a:spLocks noChangeAspect="1" noChangeArrowheads="1"/>
          </p:cNvSpPr>
          <p:nvPr/>
        </p:nvSpPr>
        <p:spPr bwMode="auto">
          <a:xfrm>
            <a:off x="495300" y="920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sp>
        <p:nvSpPr>
          <p:cNvPr id="6" name="AutoShape 2" descr="กล่องข้อความ"/>
          <p:cNvSpPr>
            <a:spLocks noChangeAspect="1" noChangeArrowheads="1"/>
          </p:cNvSpPr>
          <p:nvPr/>
        </p:nvSpPr>
        <p:spPr bwMode="auto">
          <a:xfrm>
            <a:off x="647700" y="2444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pic>
        <p:nvPicPr>
          <p:cNvPr id="14" name="Picture 2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0857" y="1151266"/>
            <a:ext cx="3086418" cy="41160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รูปภาพ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3142" y="4795217"/>
            <a:ext cx="2096498" cy="2687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415811"/>
      </p:ext>
    </p:extLst>
  </p:cSld>
  <p:clrMapOvr>
    <a:masterClrMapping/>
  </p:clrMapOvr>
  <p:transition spd="slow" advClick="0" advTm="4000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0">
            <a:extLst>
              <a:ext uri="{FF2B5EF4-FFF2-40B4-BE49-F238E27FC236}">
                <a16:creationId xmlns:a16="http://schemas.microsoft.com/office/drawing/2014/main" id="{656F0653-AEDA-4B83-B698-1694671E8953}"/>
              </a:ext>
            </a:extLst>
          </p:cNvPr>
          <p:cNvSpPr txBox="1">
            <a:spLocks/>
          </p:cNvSpPr>
          <p:nvPr/>
        </p:nvSpPr>
        <p:spPr>
          <a:xfrm rot="16200000">
            <a:off x="-2235517" y="2906913"/>
            <a:ext cx="6164031" cy="1044174"/>
          </a:xfrm>
          <a:prstGeom prst="rect">
            <a:avLst/>
          </a:prstGeom>
          <a:noFill/>
        </p:spPr>
        <p:txBody>
          <a:bodyPr anchor="ctr"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0000"/>
              </a:lnSpc>
              <a:buNone/>
            </a:pPr>
            <a:r>
              <a:rPr lang="en-US" altLang="ko-KR" sz="44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Portfolio</a:t>
            </a:r>
          </a:p>
        </p:txBody>
      </p:sp>
      <p:grpSp>
        <p:nvGrpSpPr>
          <p:cNvPr id="19" name="Group 14">
            <a:extLst>
              <a:ext uri="{FF2B5EF4-FFF2-40B4-BE49-F238E27FC236}">
                <a16:creationId xmlns:a16="http://schemas.microsoft.com/office/drawing/2014/main" id="{E3BFFD28-F7AC-45E5-A18B-80178BC90055}"/>
              </a:ext>
            </a:extLst>
          </p:cNvPr>
          <p:cNvGrpSpPr/>
          <p:nvPr/>
        </p:nvGrpSpPr>
        <p:grpSpPr>
          <a:xfrm flipH="1">
            <a:off x="7159730" y="105835"/>
            <a:ext cx="4996706" cy="779990"/>
            <a:chOff x="2153502" y="2017026"/>
            <a:chExt cx="2286358" cy="376921"/>
          </a:xfrm>
          <a:solidFill>
            <a:srgbClr val="7030A0"/>
          </a:solidFill>
        </p:grpSpPr>
        <p:sp>
          <p:nvSpPr>
            <p:cNvPr id="27" name="Rectangle 9">
              <a:extLst>
                <a:ext uri="{FF2B5EF4-FFF2-40B4-BE49-F238E27FC236}">
                  <a16:creationId xmlns:a16="http://schemas.microsoft.com/office/drawing/2014/main" id="{A2F178FF-64AC-484B-9B35-7C72AF1EF2C6}"/>
                </a:ext>
              </a:extLst>
            </p:cNvPr>
            <p:cNvSpPr/>
            <p:nvPr/>
          </p:nvSpPr>
          <p:spPr>
            <a:xfrm>
              <a:off x="4319543" y="2027138"/>
              <a:ext cx="115353" cy="366809"/>
            </a:xfrm>
            <a:custGeom>
              <a:avLst/>
              <a:gdLst>
                <a:gd name="connsiteX0" fmla="*/ 0 w 914400"/>
                <a:gd name="connsiteY0" fmla="*/ 0 h 914400"/>
                <a:gd name="connsiteX1" fmla="*/ 914400 w 914400"/>
                <a:gd name="connsiteY1" fmla="*/ 0 h 914400"/>
                <a:gd name="connsiteX2" fmla="*/ 914400 w 914400"/>
                <a:gd name="connsiteY2" fmla="*/ 914400 h 914400"/>
                <a:gd name="connsiteX3" fmla="*/ 0 w 914400"/>
                <a:gd name="connsiteY3" fmla="*/ 914400 h 914400"/>
                <a:gd name="connsiteX4" fmla="*/ 0 w 914400"/>
                <a:gd name="connsiteY4" fmla="*/ 0 h 914400"/>
                <a:gd name="connsiteX0" fmla="*/ 0 w 914400"/>
                <a:gd name="connsiteY0" fmla="*/ 292963 h 1207363"/>
                <a:gd name="connsiteX1" fmla="*/ 914400 w 914400"/>
                <a:gd name="connsiteY1" fmla="*/ 0 h 1207363"/>
                <a:gd name="connsiteX2" fmla="*/ 914400 w 914400"/>
                <a:gd name="connsiteY2" fmla="*/ 1207363 h 1207363"/>
                <a:gd name="connsiteX3" fmla="*/ 0 w 914400"/>
                <a:gd name="connsiteY3" fmla="*/ 1207363 h 1207363"/>
                <a:gd name="connsiteX4" fmla="*/ 0 w 914400"/>
                <a:gd name="connsiteY4" fmla="*/ 292963 h 1207363"/>
                <a:gd name="connsiteX0" fmla="*/ 612559 w 914400"/>
                <a:gd name="connsiteY0" fmla="*/ 8877 h 1207363"/>
                <a:gd name="connsiteX1" fmla="*/ 914400 w 914400"/>
                <a:gd name="connsiteY1" fmla="*/ 0 h 1207363"/>
                <a:gd name="connsiteX2" fmla="*/ 914400 w 914400"/>
                <a:gd name="connsiteY2" fmla="*/ 1207363 h 1207363"/>
                <a:gd name="connsiteX3" fmla="*/ 0 w 914400"/>
                <a:gd name="connsiteY3" fmla="*/ 1207363 h 1207363"/>
                <a:gd name="connsiteX4" fmla="*/ 612559 w 914400"/>
                <a:gd name="connsiteY4" fmla="*/ 8877 h 1207363"/>
                <a:gd name="connsiteX0" fmla="*/ 0 w 301841"/>
                <a:gd name="connsiteY0" fmla="*/ 8877 h 1207363"/>
                <a:gd name="connsiteX1" fmla="*/ 301841 w 301841"/>
                <a:gd name="connsiteY1" fmla="*/ 0 h 1207363"/>
                <a:gd name="connsiteX2" fmla="*/ 301841 w 301841"/>
                <a:gd name="connsiteY2" fmla="*/ 1207363 h 1207363"/>
                <a:gd name="connsiteX3" fmla="*/ 186432 w 301841"/>
                <a:gd name="connsiteY3" fmla="*/ 408372 h 1207363"/>
                <a:gd name="connsiteX4" fmla="*/ 0 w 301841"/>
                <a:gd name="connsiteY4" fmla="*/ 8877 h 1207363"/>
                <a:gd name="connsiteX0" fmla="*/ 0 w 133166"/>
                <a:gd name="connsiteY0" fmla="*/ 0 h 1207364"/>
                <a:gd name="connsiteX1" fmla="*/ 133166 w 133166"/>
                <a:gd name="connsiteY1" fmla="*/ 1 h 1207364"/>
                <a:gd name="connsiteX2" fmla="*/ 133166 w 133166"/>
                <a:gd name="connsiteY2" fmla="*/ 1207364 h 1207364"/>
                <a:gd name="connsiteX3" fmla="*/ 17757 w 133166"/>
                <a:gd name="connsiteY3" fmla="*/ 408373 h 1207364"/>
                <a:gd name="connsiteX4" fmla="*/ 0 w 133166"/>
                <a:gd name="connsiteY4" fmla="*/ 0 h 1207364"/>
                <a:gd name="connsiteX0" fmla="*/ 0 w 142044"/>
                <a:gd name="connsiteY0" fmla="*/ 0 h 408373"/>
                <a:gd name="connsiteX1" fmla="*/ 133166 w 142044"/>
                <a:gd name="connsiteY1" fmla="*/ 1 h 408373"/>
                <a:gd name="connsiteX2" fmla="*/ 142044 w 142044"/>
                <a:gd name="connsiteY2" fmla="*/ 301842 h 408373"/>
                <a:gd name="connsiteX3" fmla="*/ 17757 w 142044"/>
                <a:gd name="connsiteY3" fmla="*/ 408373 h 408373"/>
                <a:gd name="connsiteX4" fmla="*/ 0 w 142044"/>
                <a:gd name="connsiteY4" fmla="*/ 0 h 408373"/>
                <a:gd name="connsiteX0" fmla="*/ 0 w 133166"/>
                <a:gd name="connsiteY0" fmla="*/ 0 h 408373"/>
                <a:gd name="connsiteX1" fmla="*/ 133166 w 133166"/>
                <a:gd name="connsiteY1" fmla="*/ 1 h 408373"/>
                <a:gd name="connsiteX2" fmla="*/ 118293 w 133166"/>
                <a:gd name="connsiteY2" fmla="*/ 313717 h 408373"/>
                <a:gd name="connsiteX3" fmla="*/ 17757 w 133166"/>
                <a:gd name="connsiteY3" fmla="*/ 408373 h 408373"/>
                <a:gd name="connsiteX4" fmla="*/ 0 w 133166"/>
                <a:gd name="connsiteY4" fmla="*/ 0 h 408373"/>
                <a:gd name="connsiteX0" fmla="*/ 0 w 118293"/>
                <a:gd name="connsiteY0" fmla="*/ 5937 h 414310"/>
                <a:gd name="connsiteX1" fmla="*/ 115353 w 118293"/>
                <a:gd name="connsiteY1" fmla="*/ 0 h 414310"/>
                <a:gd name="connsiteX2" fmla="*/ 118293 w 118293"/>
                <a:gd name="connsiteY2" fmla="*/ 319654 h 414310"/>
                <a:gd name="connsiteX3" fmla="*/ 17757 w 118293"/>
                <a:gd name="connsiteY3" fmla="*/ 414310 h 414310"/>
                <a:gd name="connsiteX4" fmla="*/ 0 w 118293"/>
                <a:gd name="connsiteY4" fmla="*/ 5937 h 414310"/>
                <a:gd name="connsiteX0" fmla="*/ 0 w 118293"/>
                <a:gd name="connsiteY0" fmla="*/ 5937 h 366809"/>
                <a:gd name="connsiteX1" fmla="*/ 115353 w 118293"/>
                <a:gd name="connsiteY1" fmla="*/ 0 h 366809"/>
                <a:gd name="connsiteX2" fmla="*/ 118293 w 118293"/>
                <a:gd name="connsiteY2" fmla="*/ 319654 h 366809"/>
                <a:gd name="connsiteX3" fmla="*/ 5882 w 118293"/>
                <a:gd name="connsiteY3" fmla="*/ 366809 h 366809"/>
                <a:gd name="connsiteX4" fmla="*/ 0 w 118293"/>
                <a:gd name="connsiteY4" fmla="*/ 5937 h 366809"/>
                <a:gd name="connsiteX0" fmla="*/ 0 w 115353"/>
                <a:gd name="connsiteY0" fmla="*/ 5937 h 366809"/>
                <a:gd name="connsiteX1" fmla="*/ 115353 w 115353"/>
                <a:gd name="connsiteY1" fmla="*/ 0 h 366809"/>
                <a:gd name="connsiteX2" fmla="*/ 112356 w 115353"/>
                <a:gd name="connsiteY2" fmla="*/ 278091 h 366809"/>
                <a:gd name="connsiteX3" fmla="*/ 5882 w 115353"/>
                <a:gd name="connsiteY3" fmla="*/ 366809 h 366809"/>
                <a:gd name="connsiteX4" fmla="*/ 0 w 115353"/>
                <a:gd name="connsiteY4" fmla="*/ 5937 h 366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5353" h="366809">
                  <a:moveTo>
                    <a:pt x="0" y="5937"/>
                  </a:moveTo>
                  <a:lnTo>
                    <a:pt x="115353" y="0"/>
                  </a:lnTo>
                  <a:lnTo>
                    <a:pt x="112356" y="278091"/>
                  </a:lnTo>
                  <a:lnTo>
                    <a:pt x="5882" y="366809"/>
                  </a:lnTo>
                  <a:cubicBezTo>
                    <a:pt x="3921" y="246518"/>
                    <a:pt x="1961" y="126228"/>
                    <a:pt x="0" y="5937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/>
            </a:p>
          </p:txBody>
        </p:sp>
        <p:sp>
          <p:nvSpPr>
            <p:cNvPr id="33" name="Rectangle 6">
              <a:extLst>
                <a:ext uri="{FF2B5EF4-FFF2-40B4-BE49-F238E27FC236}">
                  <a16:creationId xmlns:a16="http://schemas.microsoft.com/office/drawing/2014/main" id="{CDBA9DB5-7BA5-41CD-8BFA-D077A0C8D3B3}"/>
                </a:ext>
              </a:extLst>
            </p:cNvPr>
            <p:cNvSpPr/>
            <p:nvPr/>
          </p:nvSpPr>
          <p:spPr>
            <a:xfrm flipH="1">
              <a:off x="2153502" y="2017026"/>
              <a:ext cx="2286358" cy="288032"/>
            </a:xfrm>
            <a:custGeom>
              <a:avLst/>
              <a:gdLst>
                <a:gd name="connsiteX0" fmla="*/ 0 w 5285462"/>
                <a:gd name="connsiteY0" fmla="*/ 0 h 576064"/>
                <a:gd name="connsiteX1" fmla="*/ 4724629 w 5285462"/>
                <a:gd name="connsiteY1" fmla="*/ 0 h 576064"/>
                <a:gd name="connsiteX2" fmla="*/ 5285462 w 5285462"/>
                <a:gd name="connsiteY2" fmla="*/ 576064 h 576064"/>
                <a:gd name="connsiteX3" fmla="*/ 0 w 5285462"/>
                <a:gd name="connsiteY3" fmla="*/ 576064 h 576064"/>
                <a:gd name="connsiteX4" fmla="*/ 0 w 5285462"/>
                <a:gd name="connsiteY4" fmla="*/ 0 h 576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85462" h="576064">
                  <a:moveTo>
                    <a:pt x="0" y="0"/>
                  </a:moveTo>
                  <a:lnTo>
                    <a:pt x="4724629" y="0"/>
                  </a:lnTo>
                  <a:lnTo>
                    <a:pt x="5285462" y="576064"/>
                  </a:lnTo>
                  <a:lnTo>
                    <a:pt x="0" y="57606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/>
            </a:p>
          </p:txBody>
        </p:sp>
      </p:grpSp>
      <p:sp>
        <p:nvSpPr>
          <p:cNvPr id="34" name="Text Placeholder 35">
            <a:extLst>
              <a:ext uri="{FF2B5EF4-FFF2-40B4-BE49-F238E27FC236}">
                <a16:creationId xmlns:a16="http://schemas.microsoft.com/office/drawing/2014/main" id="{9028EE34-BB64-4BC3-8893-11A5ACE48D24}"/>
              </a:ext>
            </a:extLst>
          </p:cNvPr>
          <p:cNvSpPr txBox="1">
            <a:spLocks/>
          </p:cNvSpPr>
          <p:nvPr/>
        </p:nvSpPr>
        <p:spPr>
          <a:xfrm>
            <a:off x="7315677" y="86785"/>
            <a:ext cx="3782860" cy="609830"/>
          </a:xfrm>
          <a:prstGeom prst="rect">
            <a:avLst/>
          </a:prstGeom>
          <a:noFill/>
          <a:ln w="12700">
            <a:noFill/>
          </a:ln>
          <a:effectLst>
            <a:innerShdw blurRad="114300">
              <a:schemeClr val="bg1"/>
            </a:innerShdw>
          </a:effectLst>
        </p:spPr>
        <p:txBody>
          <a:bodyPr lIns="108000" anchor="ctr"/>
          <a:lstStyle>
            <a:lvl1pPr marL="0" indent="0" algn="l" defTabSz="914400" rtl="0" eaLnBrk="1" latinLnBrk="1" hangingPunct="1">
              <a:spcBef>
                <a:spcPct val="20000"/>
              </a:spcBef>
              <a:buFontTx/>
              <a:buNone/>
              <a:defRPr lang="ko-KR" altLang="en-US" sz="14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h-TH" altLang="ko-K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aiSans Neue ExtBd" pitchFamily="2" charset="-34"/>
                <a:cs typeface="ThaiSans Neue ExtBd" pitchFamily="2" charset="-34"/>
              </a:rPr>
              <a:t>ประวัติส่วนตัวนักวิจัยพี่เลี้ยง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aiSans Neue ExtBd" pitchFamily="2" charset="-34"/>
              <a:cs typeface="ThaiSans Neue ExtBd" pitchFamily="2" charset="-34"/>
            </a:endParaRPr>
          </a:p>
        </p:txBody>
      </p:sp>
      <p:sp>
        <p:nvSpPr>
          <p:cNvPr id="26" name="직사각형 29">
            <a:extLst>
              <a:ext uri="{FF2B5EF4-FFF2-40B4-BE49-F238E27FC236}">
                <a16:creationId xmlns:a16="http://schemas.microsoft.com/office/drawing/2014/main" id="{C10D3F91-C9E6-4AC5-A9FE-DBE00372D06D}"/>
              </a:ext>
            </a:extLst>
          </p:cNvPr>
          <p:cNvSpPr/>
          <p:nvPr/>
        </p:nvSpPr>
        <p:spPr>
          <a:xfrm>
            <a:off x="5247244" y="1504950"/>
            <a:ext cx="6886574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th-TH" altLang="ko-KR" sz="2200" b="1" dirty="0">
                <a:solidFill>
                  <a:schemeClr val="accent4">
                    <a:lumMod val="50000"/>
                  </a:schemeClr>
                </a:solidFill>
                <a:latin typeface="ThaiSans Neue ExtBd" pitchFamily="2" charset="-34"/>
                <a:cs typeface="ThaiSans Neue ExtBd" pitchFamily="2" charset="-34"/>
              </a:rPr>
              <a:t>ชื่อ-นามสกุล </a:t>
            </a:r>
            <a:r>
              <a:rPr lang="en-US" altLang="ko-KR" sz="2200" dirty="0">
                <a:solidFill>
                  <a:schemeClr val="accent4">
                    <a:lumMod val="50000"/>
                  </a:schemeClr>
                </a:solidFill>
                <a:latin typeface="ThaiSans Neue ExtBd" pitchFamily="2" charset="-34"/>
                <a:cs typeface="ThaiSans Neue ExtBd" pitchFamily="2" charset="-34"/>
              </a:rPr>
              <a:t>:</a:t>
            </a:r>
            <a:r>
              <a:rPr lang="th-TH" altLang="ko-KR" sz="2200" dirty="0">
                <a:solidFill>
                  <a:schemeClr val="accent4">
                    <a:lumMod val="50000"/>
                  </a:schemeClr>
                </a:solidFill>
                <a:latin typeface="ThaiSans Neue ExtBd" pitchFamily="2" charset="-34"/>
                <a:cs typeface="ThaiSans Neue ExtBd" pitchFamily="2" charset="-34"/>
              </a:rPr>
              <a:t> </a:t>
            </a:r>
            <a:r>
              <a:rPr lang="th-TH" altLang="ko-KR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ThaiSans Neue SemBd" pitchFamily="2" charset="-34"/>
                <a:cs typeface="ThaiSans Neue SemBd" pitchFamily="2" charset="-34"/>
              </a:rPr>
              <a:t>ผศ.อารี  ผสานสินธุวงศ์</a:t>
            </a:r>
          </a:p>
          <a:p>
            <a:pPr>
              <a:lnSpc>
                <a:spcPct val="150000"/>
              </a:lnSpc>
            </a:pPr>
            <a:r>
              <a:rPr lang="th-TH" altLang="ko-KR" sz="2200" b="1" dirty="0">
                <a:solidFill>
                  <a:schemeClr val="accent4">
                    <a:lumMod val="50000"/>
                  </a:schemeClr>
                </a:solidFill>
                <a:latin typeface="ThaiSans Neue ExtBd" pitchFamily="2" charset="-34"/>
                <a:cs typeface="ThaiSans Neue ExtBd" pitchFamily="2" charset="-34"/>
              </a:rPr>
              <a:t>ตำแหน่งปัจจุบัน </a:t>
            </a:r>
            <a:r>
              <a:rPr lang="en-US" altLang="ko-KR" sz="2200" dirty="0">
                <a:solidFill>
                  <a:schemeClr val="accent4">
                    <a:lumMod val="50000"/>
                  </a:schemeClr>
                </a:solidFill>
                <a:latin typeface="ThaiSans Neue ExtBd" pitchFamily="2" charset="-34"/>
                <a:cs typeface="ThaiSans Neue ExtBd" pitchFamily="2" charset="-34"/>
              </a:rPr>
              <a:t>: </a:t>
            </a:r>
            <a:r>
              <a:rPr lang="th-TH" altLang="ko-KR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ThaiSans Neue SemBd" pitchFamily="2" charset="-34"/>
                <a:cs typeface="ThaiSans Neue SemBd" pitchFamily="2" charset="-34"/>
              </a:rPr>
              <a:t>อาจารย์ประจำสาขาวิชารัฐ</a:t>
            </a:r>
            <a:r>
              <a:rPr lang="th-TH" altLang="ko-KR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haiSans Neue SemBd" pitchFamily="2" charset="-34"/>
                <a:cs typeface="ThaiSans Neue SemBd" pitchFamily="2" charset="-34"/>
              </a:rPr>
              <a:t>ประศาสน</a:t>
            </a:r>
            <a:r>
              <a:rPr lang="th-TH" altLang="ko-KR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ThaiSans Neue SemBd" pitchFamily="2" charset="-34"/>
                <a:cs typeface="ThaiSans Neue SemBd" pitchFamily="2" charset="-34"/>
              </a:rPr>
              <a:t>ศาสตร์ คณะมนุษยศาสตร์และสังคมศาสตร์</a:t>
            </a:r>
          </a:p>
          <a:p>
            <a:pPr>
              <a:lnSpc>
                <a:spcPct val="150000"/>
              </a:lnSpc>
            </a:pPr>
            <a:r>
              <a:rPr lang="th-TH" altLang="ko-KR" sz="2200" b="1" dirty="0">
                <a:solidFill>
                  <a:schemeClr val="accent4">
                    <a:lumMod val="50000"/>
                  </a:schemeClr>
                </a:solidFill>
                <a:latin typeface="ThaiSans Neue ExtBd" pitchFamily="2" charset="-34"/>
                <a:cs typeface="ThaiSans Neue ExtBd" pitchFamily="2" charset="-34"/>
              </a:rPr>
              <a:t>สังกัด/สาขาวิชา </a:t>
            </a:r>
            <a:r>
              <a:rPr lang="en-US" altLang="ko-KR" sz="2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haiSans Neue ExtBd" pitchFamily="2" charset="-34"/>
                <a:cs typeface="ThaiSans Neue ExtBd" pitchFamily="2" charset="-34"/>
              </a:rPr>
              <a:t>:</a:t>
            </a:r>
            <a:r>
              <a:rPr lang="th-TH" altLang="ko-KR" sz="2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haiSans Neue ExtBd" pitchFamily="2" charset="-34"/>
                <a:cs typeface="ThaiSans Neue ExtBd" pitchFamily="2" charset="-34"/>
              </a:rPr>
              <a:t> </a:t>
            </a:r>
            <a:r>
              <a:rPr lang="th-TH" altLang="ko-KR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ThaiSans Neue SemBd" pitchFamily="2" charset="-34"/>
                <a:cs typeface="ThaiSans Neue SemBd" pitchFamily="2" charset="-34"/>
              </a:rPr>
              <a:t>สาขาวิชารัฐ</a:t>
            </a:r>
            <a:r>
              <a:rPr lang="th-TH" altLang="ko-KR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haiSans Neue SemBd" pitchFamily="2" charset="-34"/>
                <a:cs typeface="ThaiSans Neue SemBd" pitchFamily="2" charset="-34"/>
              </a:rPr>
              <a:t>ประศาสน</a:t>
            </a:r>
            <a:r>
              <a:rPr lang="th-TH" altLang="ko-KR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ThaiSans Neue SemBd" pitchFamily="2" charset="-34"/>
                <a:cs typeface="ThaiSans Neue SemBd" pitchFamily="2" charset="-34"/>
              </a:rPr>
              <a:t>ศาสตร์ คณะมนุษยศาสตร์และสังคมศาสตร์</a:t>
            </a:r>
          </a:p>
          <a:p>
            <a:pPr>
              <a:lnSpc>
                <a:spcPct val="150000"/>
              </a:lnSpc>
            </a:pPr>
            <a:r>
              <a:rPr lang="en-US" altLang="ko-KR" sz="2200" dirty="0">
                <a:solidFill>
                  <a:schemeClr val="accent4">
                    <a:lumMod val="50000"/>
                  </a:schemeClr>
                </a:solidFill>
                <a:latin typeface="ThaiSans Neue ExtBd" pitchFamily="2" charset="-34"/>
                <a:cs typeface="ThaiSans Neue ExtBd" pitchFamily="2" charset="-34"/>
              </a:rPr>
              <a:t>E-mail : </a:t>
            </a:r>
            <a:r>
              <a:rPr lang="en-US" altLang="ko-KR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ThaiSans Neue SemBd" pitchFamily="2" charset="-34"/>
                <a:cs typeface="ThaiSans Neue SemBd" pitchFamily="2" charset="-34"/>
              </a:rPr>
              <a:t>aphasansinthuwong@gmail.com</a:t>
            </a:r>
            <a:endParaRPr lang="th-TH" altLang="ko-KR" sz="2200" dirty="0">
              <a:solidFill>
                <a:schemeClr val="tx1">
                  <a:lumMod val="75000"/>
                  <a:lumOff val="25000"/>
                </a:schemeClr>
              </a:solidFill>
              <a:latin typeface="ThaiSans Neue SemBd" pitchFamily="2" charset="-34"/>
              <a:cs typeface="ThaiSans Neue SemBd" pitchFamily="2" charset="-34"/>
            </a:endParaRPr>
          </a:p>
        </p:txBody>
      </p:sp>
      <p:sp>
        <p:nvSpPr>
          <p:cNvPr id="2" name="AutoShape 2" descr="กล่องข้อความ"/>
          <p:cNvSpPr>
            <a:spLocks noChangeAspect="1" noChangeArrowheads="1"/>
          </p:cNvSpPr>
          <p:nvPr/>
        </p:nvSpPr>
        <p:spPr bwMode="auto">
          <a:xfrm>
            <a:off x="190500" y="-2127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sp>
        <p:nvSpPr>
          <p:cNvPr id="4" name="AutoShape 4" descr="กล่องข้อความ"/>
          <p:cNvSpPr>
            <a:spLocks noChangeAspect="1" noChangeArrowheads="1"/>
          </p:cNvSpPr>
          <p:nvPr/>
        </p:nvSpPr>
        <p:spPr bwMode="auto">
          <a:xfrm>
            <a:off x="342900" y="-603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sp>
        <p:nvSpPr>
          <p:cNvPr id="5" name="AutoShape 6" descr="กล่องข้อความ"/>
          <p:cNvSpPr>
            <a:spLocks noChangeAspect="1" noChangeArrowheads="1"/>
          </p:cNvSpPr>
          <p:nvPr/>
        </p:nvSpPr>
        <p:spPr bwMode="auto">
          <a:xfrm>
            <a:off x="495300" y="920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sp>
        <p:nvSpPr>
          <p:cNvPr id="6" name="AutoShape 2" descr="กล่องข้อความ"/>
          <p:cNvSpPr>
            <a:spLocks noChangeAspect="1" noChangeArrowheads="1"/>
          </p:cNvSpPr>
          <p:nvPr/>
        </p:nvSpPr>
        <p:spPr bwMode="auto">
          <a:xfrm>
            <a:off x="647700" y="2444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pic>
        <p:nvPicPr>
          <p:cNvPr id="3074" name="Picture 2" descr="F:\การจัดประชุม Team online\ดาวน์โหลด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7061" y="1609725"/>
            <a:ext cx="2231164" cy="3280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รูปภาพ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3142" y="4795217"/>
            <a:ext cx="2096498" cy="2687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051613"/>
      </p:ext>
    </p:extLst>
  </p:cSld>
  <p:clrMapOvr>
    <a:masterClrMapping/>
  </p:clrMapOvr>
  <p:transition spd="slow" advClick="0" advTm="4000">
    <p:push dir="u"/>
  </p:transition>
</p:sld>
</file>

<file path=ppt/theme/theme1.xml><?xml version="1.0" encoding="utf-8"?>
<a:theme xmlns:a="http://schemas.openxmlformats.org/drawingml/2006/main" name="Cover and End Slide Master">
  <a:themeElements>
    <a:clrScheme name="travel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BDFB"/>
      </a:accent1>
      <a:accent2>
        <a:srgbClr val="1ED0A6"/>
      </a:accent2>
      <a:accent3>
        <a:srgbClr val="1C82FF"/>
      </a:accent3>
      <a:accent4>
        <a:srgbClr val="565874"/>
      </a:accent4>
      <a:accent5>
        <a:srgbClr val="00BDFB"/>
      </a:accent5>
      <a:accent6>
        <a:srgbClr val="1ED0A6"/>
      </a:accent6>
      <a:hlink>
        <a:srgbClr val="262626"/>
      </a:hlink>
      <a:folHlink>
        <a:srgbClr val="262626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ntents Slide Master">
  <a:themeElements>
    <a:clrScheme name="เปอร์สเปคทีฟ">
      <a:dk1>
        <a:sysClr val="windowText" lastClr="000000"/>
      </a:dk1>
      <a:lt1>
        <a:sysClr val="window" lastClr="FFFFFF"/>
      </a:lt1>
      <a:dk2>
        <a:srgbClr val="283138"/>
      </a:dk2>
      <a:lt2>
        <a:srgbClr val="FF8600"/>
      </a:lt2>
      <a:accent1>
        <a:srgbClr val="838D9B"/>
      </a:accent1>
      <a:accent2>
        <a:srgbClr val="D2610C"/>
      </a:accent2>
      <a:accent3>
        <a:srgbClr val="80716A"/>
      </a:accent3>
      <a:accent4>
        <a:srgbClr val="94147C"/>
      </a:accent4>
      <a:accent5>
        <a:srgbClr val="5D5AD2"/>
      </a:accent5>
      <a:accent6>
        <a:srgbClr val="6F6C7D"/>
      </a:accent6>
      <a:hlink>
        <a:srgbClr val="6187E3"/>
      </a:hlink>
      <a:folHlink>
        <a:srgbClr val="7B8EB8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Section Break Slide Master">
  <a:themeElements>
    <a:clrScheme name="travel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BDFB"/>
      </a:accent1>
      <a:accent2>
        <a:srgbClr val="1ED0A6"/>
      </a:accent2>
      <a:accent3>
        <a:srgbClr val="1C82FF"/>
      </a:accent3>
      <a:accent4>
        <a:srgbClr val="565874"/>
      </a:accent4>
      <a:accent5>
        <a:srgbClr val="00BDFB"/>
      </a:accent5>
      <a:accent6>
        <a:srgbClr val="1ED0A6"/>
      </a:accent6>
      <a:hlink>
        <a:srgbClr val="262626"/>
      </a:hlink>
      <a:folHlink>
        <a:srgbClr val="262626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6528</TotalTime>
  <Words>1178</Words>
  <Application>Microsoft Office PowerPoint</Application>
  <PresentationFormat>แบบจอกว้าง</PresentationFormat>
  <Paragraphs>202</Paragraphs>
  <Slides>27</Slides>
  <Notes>9</Notes>
  <HiddenSlides>0</HiddenSlides>
  <MMClips>1</MMClips>
  <ScaleCrop>false</ScaleCrop>
  <HeadingPairs>
    <vt:vector size="4" baseType="variant">
      <vt:variant>
        <vt:lpstr>ธีม</vt:lpstr>
      </vt:variant>
      <vt:variant>
        <vt:i4>3</vt:i4>
      </vt:variant>
      <vt:variant>
        <vt:lpstr>ชื่อเรื่องสไลด์</vt:lpstr>
      </vt:variant>
      <vt:variant>
        <vt:i4>27</vt:i4>
      </vt:variant>
    </vt:vector>
  </HeadingPairs>
  <TitlesOfParts>
    <vt:vector size="30" baseType="lpstr">
      <vt:lpstr>Cover and End Slide Master</vt:lpstr>
      <vt:lpstr>Contents Slide Master</vt:lpstr>
      <vt:lpstr>Section Break Slide Master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Allppt.com;Googleslidesppt.com</dc:creator>
  <cp:lastModifiedBy>Admin</cp:lastModifiedBy>
  <cp:revision>226</cp:revision>
  <dcterms:created xsi:type="dcterms:W3CDTF">2018-04-24T17:14:44Z</dcterms:created>
  <dcterms:modified xsi:type="dcterms:W3CDTF">2020-06-14T03:45:44Z</dcterms:modified>
</cp:coreProperties>
</file>